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A08000-ED4F-A942-A202-A1F9B85F6EF4}" v="2" dt="2024-10-23T10:14:17.3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16"/>
    <p:restoredTop sz="94694"/>
  </p:normalViewPr>
  <p:slideViewPr>
    <p:cSldViewPr>
      <p:cViewPr varScale="1">
        <p:scale>
          <a:sx n="117" d="100"/>
          <a:sy n="117" d="100"/>
        </p:scale>
        <p:origin x="992" y="16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onika Masárová" userId="d9a40517-448a-4fbe-9a72-f79528998443" providerId="ADAL" clId="{C2A08000-ED4F-A942-A202-A1F9B85F6EF4}"/>
    <pc:docChg chg="undo custSel modSld">
      <pc:chgData name="Veronika Masárová" userId="d9a40517-448a-4fbe-9a72-f79528998443" providerId="ADAL" clId="{C2A08000-ED4F-A942-A202-A1F9B85F6EF4}" dt="2024-10-23T10:14:17.355" v="20" actId="931"/>
      <pc:docMkLst>
        <pc:docMk/>
      </pc:docMkLst>
      <pc:sldChg chg="addSp modSp mod">
        <pc:chgData name="Veronika Masárová" userId="d9a40517-448a-4fbe-9a72-f79528998443" providerId="ADAL" clId="{C2A08000-ED4F-A942-A202-A1F9B85F6EF4}" dt="2024-10-23T10:14:17.355" v="20" actId="931"/>
        <pc:sldMkLst>
          <pc:docMk/>
          <pc:sldMk cId="0" sldId="257"/>
        </pc:sldMkLst>
        <pc:spChg chg="mod">
          <ac:chgData name="Veronika Masárová" userId="d9a40517-448a-4fbe-9a72-f79528998443" providerId="ADAL" clId="{C2A08000-ED4F-A942-A202-A1F9B85F6EF4}" dt="2024-10-23T10:14:11.574" v="16" actId="20577"/>
          <ac:spMkLst>
            <pc:docMk/>
            <pc:sldMk cId="0" sldId="257"/>
            <ac:spMk id="4" creationId="{C3FB886F-D6BB-48A0-7ACF-B13F52209B19}"/>
          </ac:spMkLst>
        </pc:spChg>
        <pc:picChg chg="add mod">
          <ac:chgData name="Veronika Masárová" userId="d9a40517-448a-4fbe-9a72-f79528998443" providerId="ADAL" clId="{C2A08000-ED4F-A942-A202-A1F9B85F6EF4}" dt="2024-10-23T10:14:17.355" v="20" actId="931"/>
          <ac:picMkLst>
            <pc:docMk/>
            <pc:sldMk cId="0" sldId="257"/>
            <ac:picMk id="5" creationId="{57BE0F89-5746-E0B7-0388-38DA0AF3924A}"/>
          </ac:picMkLst>
        </pc:picChg>
        <pc:picChg chg="mod">
          <ac:chgData name="Veronika Masárová" userId="d9a40517-448a-4fbe-9a72-f79528998443" providerId="ADAL" clId="{C2A08000-ED4F-A942-A202-A1F9B85F6EF4}" dt="2024-10-23T10:14:09.771" v="13" actId="1076"/>
          <ac:picMkLst>
            <pc:docMk/>
            <pc:sldMk cId="0" sldId="257"/>
            <ac:picMk id="8" creationId="{F0B495F0-CD06-5DF8-F65D-74F410B47061}"/>
          </ac:picMkLst>
        </pc:picChg>
        <pc:picChg chg="mod">
          <ac:chgData name="Veronika Masárová" userId="d9a40517-448a-4fbe-9a72-f79528998443" providerId="ADAL" clId="{C2A08000-ED4F-A942-A202-A1F9B85F6EF4}" dt="2024-10-23T10:14:09.185" v="12" actId="1076"/>
          <ac:picMkLst>
            <pc:docMk/>
            <pc:sldMk cId="0" sldId="257"/>
            <ac:picMk id="10" creationId="{EE6B84A3-55E7-A57B-058A-26037C0E8D7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358D675-EBA6-BB6A-C872-67D77FF6EE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BFBEEC-8E2D-E3D6-F4AB-3E52728B8F8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8DFF6B-BC41-974F-A96F-110B77888E56}" type="datetimeFigureOut">
              <a:rPr lang="en-US" altLang="sk-SK"/>
              <a:pPr/>
              <a:t>10/23/24</a:t>
            </a:fld>
            <a:endParaRPr lang="en-US" altLang="sk-SK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322D3A2-08AB-5703-6103-5B4E618D3C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C18BB05-F0FE-C18F-E14F-223424544D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/>
              <a:t>Click to edit Master text styles</a:t>
            </a:r>
          </a:p>
          <a:p>
            <a:pPr lvl="1"/>
            <a:r>
              <a:rPr lang="sk-SK" noProof="0"/>
              <a:t>Second level</a:t>
            </a:r>
          </a:p>
          <a:p>
            <a:pPr lvl="2"/>
            <a:r>
              <a:rPr lang="sk-SK" noProof="0"/>
              <a:t>Third level</a:t>
            </a:r>
          </a:p>
          <a:p>
            <a:pPr lvl="3"/>
            <a:r>
              <a:rPr lang="sk-SK" noProof="0"/>
              <a:t>Fourth level</a:t>
            </a:r>
          </a:p>
          <a:p>
            <a:pPr lvl="4"/>
            <a:r>
              <a:rPr lang="sk-SK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BA5D4-9561-0DE3-510A-9D35640315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C7BA5A-A6E9-AD44-386F-B545BBC997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1A73FC-BE68-BA4F-A9B6-AA96DDBBE0FA}" type="slidenum">
              <a:rPr lang="en-US" altLang="sk-SK"/>
              <a:pPr/>
              <a:t>‹#›</a:t>
            </a:fld>
            <a:endParaRPr lang="en-US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>
            <a:extLst>
              <a:ext uri="{FF2B5EF4-FFF2-40B4-BE49-F238E27FC236}">
                <a16:creationId xmlns:a16="http://schemas.microsoft.com/office/drawing/2014/main" id="{99B80B4D-4BCD-5FF2-6179-3488C2A561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BF57C85-D3FC-5641-A856-903B1CC6E834}" type="datetimeFigureOut">
              <a:rPr lang="sk-SK" altLang="sk-SK"/>
              <a:pPr/>
              <a:t>23.10.2024</a:t>
            </a:fld>
            <a:endParaRPr lang="sk-SK" altLang="sk-SK"/>
          </a:p>
        </p:txBody>
      </p:sp>
      <p:sp>
        <p:nvSpPr>
          <p:cNvPr id="5" name="Zástupný symbol päty 4">
            <a:extLst>
              <a:ext uri="{FF2B5EF4-FFF2-40B4-BE49-F238E27FC236}">
                <a16:creationId xmlns:a16="http://schemas.microsoft.com/office/drawing/2014/main" id="{06E7C453-4E20-7F89-E048-82202DD98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>
            <a:extLst>
              <a:ext uri="{FF2B5EF4-FFF2-40B4-BE49-F238E27FC236}">
                <a16:creationId xmlns:a16="http://schemas.microsoft.com/office/drawing/2014/main" id="{734617B9-9A5C-81E8-5B2F-36AE34B3C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4D62EA9-D72E-E54C-B0D3-CFBA7A1BB86E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40769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>
            <a:extLst>
              <a:ext uri="{FF2B5EF4-FFF2-40B4-BE49-F238E27FC236}">
                <a16:creationId xmlns:a16="http://schemas.microsoft.com/office/drawing/2014/main" id="{8D9E4760-5593-E8E9-4088-A1C068BD9D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A071DEE-C618-FE46-8D9C-A35C5733ACE9}" type="datetimeFigureOut">
              <a:rPr lang="sk-SK" altLang="sk-SK"/>
              <a:pPr/>
              <a:t>23.10.2024</a:t>
            </a:fld>
            <a:endParaRPr lang="sk-SK" altLang="sk-SK"/>
          </a:p>
        </p:txBody>
      </p:sp>
      <p:sp>
        <p:nvSpPr>
          <p:cNvPr id="5" name="Zástupný symbol päty 4">
            <a:extLst>
              <a:ext uri="{FF2B5EF4-FFF2-40B4-BE49-F238E27FC236}">
                <a16:creationId xmlns:a16="http://schemas.microsoft.com/office/drawing/2014/main" id="{EB5A2FB1-154F-DBE9-100E-4E6F91636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>
            <a:extLst>
              <a:ext uri="{FF2B5EF4-FFF2-40B4-BE49-F238E27FC236}">
                <a16:creationId xmlns:a16="http://schemas.microsoft.com/office/drawing/2014/main" id="{D82A22C5-856E-9758-0B59-8E5A0866C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F2A4FBF-F1D4-E84B-B18E-AABA469F327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27656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>
            <a:extLst>
              <a:ext uri="{FF2B5EF4-FFF2-40B4-BE49-F238E27FC236}">
                <a16:creationId xmlns:a16="http://schemas.microsoft.com/office/drawing/2014/main" id="{1907C87E-3F58-9F42-8F9E-A2CE4A2B60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CDA5DCD-0E08-8345-A5D9-57DEAD06BBAC}" type="datetimeFigureOut">
              <a:rPr lang="sk-SK" altLang="sk-SK"/>
              <a:pPr/>
              <a:t>23.10.2024</a:t>
            </a:fld>
            <a:endParaRPr lang="sk-SK" altLang="sk-SK"/>
          </a:p>
        </p:txBody>
      </p:sp>
      <p:sp>
        <p:nvSpPr>
          <p:cNvPr id="5" name="Zástupný symbol päty 4">
            <a:extLst>
              <a:ext uri="{FF2B5EF4-FFF2-40B4-BE49-F238E27FC236}">
                <a16:creationId xmlns:a16="http://schemas.microsoft.com/office/drawing/2014/main" id="{2AE30D3B-1199-74D6-AA88-2A0A0AF8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>
            <a:extLst>
              <a:ext uri="{FF2B5EF4-FFF2-40B4-BE49-F238E27FC236}">
                <a16:creationId xmlns:a16="http://schemas.microsoft.com/office/drawing/2014/main" id="{67144C1A-B6D1-9080-0DB5-B18F8D2D3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F12F7DE-AE4E-1B4D-A278-C443A7C3361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882206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>
            <a:extLst>
              <a:ext uri="{FF2B5EF4-FFF2-40B4-BE49-F238E27FC236}">
                <a16:creationId xmlns:a16="http://schemas.microsoft.com/office/drawing/2014/main" id="{3774B107-C355-8478-AD35-2C3104418A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1C20185-650D-AF44-B2A8-E3E8841FD2CB}" type="datetimeFigureOut">
              <a:rPr lang="sk-SK" altLang="sk-SK"/>
              <a:pPr/>
              <a:t>23.10.2024</a:t>
            </a:fld>
            <a:endParaRPr lang="sk-SK" altLang="sk-SK"/>
          </a:p>
        </p:txBody>
      </p:sp>
      <p:sp>
        <p:nvSpPr>
          <p:cNvPr id="5" name="Zástupný symbol päty 4">
            <a:extLst>
              <a:ext uri="{FF2B5EF4-FFF2-40B4-BE49-F238E27FC236}">
                <a16:creationId xmlns:a16="http://schemas.microsoft.com/office/drawing/2014/main" id="{E00186A5-BDC6-E79E-2F86-9501ABB6C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>
            <a:extLst>
              <a:ext uri="{FF2B5EF4-FFF2-40B4-BE49-F238E27FC236}">
                <a16:creationId xmlns:a16="http://schemas.microsoft.com/office/drawing/2014/main" id="{8A678EE2-C9F7-F445-531D-63945F1F7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34F2A7F-64C3-C643-8190-14462E78D29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26243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>
            <a:extLst>
              <a:ext uri="{FF2B5EF4-FFF2-40B4-BE49-F238E27FC236}">
                <a16:creationId xmlns:a16="http://schemas.microsoft.com/office/drawing/2014/main" id="{08C5FFA4-A5DC-C5E2-91D6-A7468F6F3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04CCC17-7AF8-0149-BAC2-B076C4B38FB3}" type="datetimeFigureOut">
              <a:rPr lang="sk-SK" altLang="sk-SK"/>
              <a:pPr/>
              <a:t>23.10.2024</a:t>
            </a:fld>
            <a:endParaRPr lang="sk-SK" altLang="sk-SK"/>
          </a:p>
        </p:txBody>
      </p:sp>
      <p:sp>
        <p:nvSpPr>
          <p:cNvPr id="5" name="Zástupný symbol päty 4">
            <a:extLst>
              <a:ext uri="{FF2B5EF4-FFF2-40B4-BE49-F238E27FC236}">
                <a16:creationId xmlns:a16="http://schemas.microsoft.com/office/drawing/2014/main" id="{563CB5B0-3BB4-2DBE-CAEC-9446206CB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>
            <a:extLst>
              <a:ext uri="{FF2B5EF4-FFF2-40B4-BE49-F238E27FC236}">
                <a16:creationId xmlns:a16="http://schemas.microsoft.com/office/drawing/2014/main" id="{E8688D27-6672-4409-0B82-98C585A9A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3C75186-5780-FA47-942A-B6860901536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83665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3">
            <a:extLst>
              <a:ext uri="{FF2B5EF4-FFF2-40B4-BE49-F238E27FC236}">
                <a16:creationId xmlns:a16="http://schemas.microsoft.com/office/drawing/2014/main" id="{A9265AC1-8170-9352-90BA-61F312D123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940A3FD-E01F-144A-A2D2-2E80D1C1935C}" type="datetimeFigureOut">
              <a:rPr lang="sk-SK" altLang="sk-SK"/>
              <a:pPr/>
              <a:t>23.10.2024</a:t>
            </a:fld>
            <a:endParaRPr lang="sk-SK" altLang="sk-SK"/>
          </a:p>
        </p:txBody>
      </p:sp>
      <p:sp>
        <p:nvSpPr>
          <p:cNvPr id="6" name="Zástupný symbol päty 4">
            <a:extLst>
              <a:ext uri="{FF2B5EF4-FFF2-40B4-BE49-F238E27FC236}">
                <a16:creationId xmlns:a16="http://schemas.microsoft.com/office/drawing/2014/main" id="{04C45D54-3A93-1F6E-8BA0-0BC099FFA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>
            <a:extLst>
              <a:ext uri="{FF2B5EF4-FFF2-40B4-BE49-F238E27FC236}">
                <a16:creationId xmlns:a16="http://schemas.microsoft.com/office/drawing/2014/main" id="{CA33A79F-2E37-52E5-1847-C9F420748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911ADD4-7406-DB42-9F6B-C8C59DCF513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62499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3">
            <a:extLst>
              <a:ext uri="{FF2B5EF4-FFF2-40B4-BE49-F238E27FC236}">
                <a16:creationId xmlns:a16="http://schemas.microsoft.com/office/drawing/2014/main" id="{6991EC81-D969-D115-8E96-4A46706DDF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E20F3C2-3A41-9B43-B0DA-16A120D2BFBA}" type="datetimeFigureOut">
              <a:rPr lang="sk-SK" altLang="sk-SK"/>
              <a:pPr/>
              <a:t>23.10.2024</a:t>
            </a:fld>
            <a:endParaRPr lang="sk-SK" altLang="sk-SK"/>
          </a:p>
        </p:txBody>
      </p:sp>
      <p:sp>
        <p:nvSpPr>
          <p:cNvPr id="8" name="Zástupný symbol päty 4">
            <a:extLst>
              <a:ext uri="{FF2B5EF4-FFF2-40B4-BE49-F238E27FC236}">
                <a16:creationId xmlns:a16="http://schemas.microsoft.com/office/drawing/2014/main" id="{F570922F-3531-1F59-A2A0-642566EA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>
            <a:extLst>
              <a:ext uri="{FF2B5EF4-FFF2-40B4-BE49-F238E27FC236}">
                <a16:creationId xmlns:a16="http://schemas.microsoft.com/office/drawing/2014/main" id="{0CEEEBF5-2490-8092-9526-FF17C432C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EFFCA38-4AAF-CD41-9775-4E25B25F473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778325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3">
            <a:extLst>
              <a:ext uri="{FF2B5EF4-FFF2-40B4-BE49-F238E27FC236}">
                <a16:creationId xmlns:a16="http://schemas.microsoft.com/office/drawing/2014/main" id="{94A2FFF2-5F71-7944-23AB-8B78F396BB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88180CF-C06F-0845-9A21-DE86AEE73578}" type="datetimeFigureOut">
              <a:rPr lang="sk-SK" altLang="sk-SK"/>
              <a:pPr/>
              <a:t>23.10.2024</a:t>
            </a:fld>
            <a:endParaRPr lang="sk-SK" altLang="sk-SK"/>
          </a:p>
        </p:txBody>
      </p:sp>
      <p:sp>
        <p:nvSpPr>
          <p:cNvPr id="4" name="Zástupný symbol päty 4">
            <a:extLst>
              <a:ext uri="{FF2B5EF4-FFF2-40B4-BE49-F238E27FC236}">
                <a16:creationId xmlns:a16="http://schemas.microsoft.com/office/drawing/2014/main" id="{032F949F-B802-44F0-6667-EF654BB41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>
            <a:extLst>
              <a:ext uri="{FF2B5EF4-FFF2-40B4-BE49-F238E27FC236}">
                <a16:creationId xmlns:a16="http://schemas.microsoft.com/office/drawing/2014/main" id="{D28FF3E6-E898-C34E-ABAF-C929FA6AD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C032944-BF77-4B43-A5A0-65D9DE0B0137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58245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>
            <a:extLst>
              <a:ext uri="{FF2B5EF4-FFF2-40B4-BE49-F238E27FC236}">
                <a16:creationId xmlns:a16="http://schemas.microsoft.com/office/drawing/2014/main" id="{CCFC6375-3C11-F71C-E4FF-4B905731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FC2C56-6DDA-8C49-8A50-AD1B7E2D98F8}" type="datetimeFigureOut">
              <a:rPr lang="sk-SK" altLang="sk-SK"/>
              <a:pPr/>
              <a:t>23.10.2024</a:t>
            </a:fld>
            <a:endParaRPr lang="sk-SK" altLang="sk-SK"/>
          </a:p>
        </p:txBody>
      </p:sp>
      <p:sp>
        <p:nvSpPr>
          <p:cNvPr id="3" name="Zástupný symbol päty 4">
            <a:extLst>
              <a:ext uri="{FF2B5EF4-FFF2-40B4-BE49-F238E27FC236}">
                <a16:creationId xmlns:a16="http://schemas.microsoft.com/office/drawing/2014/main" id="{2A92FC23-353D-5591-2F6A-CDAFC8558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>
            <a:extLst>
              <a:ext uri="{FF2B5EF4-FFF2-40B4-BE49-F238E27FC236}">
                <a16:creationId xmlns:a16="http://schemas.microsoft.com/office/drawing/2014/main" id="{00259649-B2E4-1AA8-A44C-433028231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A39F8B5-041E-224E-AC1B-AC2C9D45C2BF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44864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3">
            <a:extLst>
              <a:ext uri="{FF2B5EF4-FFF2-40B4-BE49-F238E27FC236}">
                <a16:creationId xmlns:a16="http://schemas.microsoft.com/office/drawing/2014/main" id="{BAF864D5-4E8F-7132-04BE-5F16E12AD2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F7D739B-97D0-A442-9931-90667D77D4D4}" type="datetimeFigureOut">
              <a:rPr lang="sk-SK" altLang="sk-SK"/>
              <a:pPr/>
              <a:t>23.10.2024</a:t>
            </a:fld>
            <a:endParaRPr lang="sk-SK" altLang="sk-SK"/>
          </a:p>
        </p:txBody>
      </p:sp>
      <p:sp>
        <p:nvSpPr>
          <p:cNvPr id="6" name="Zástupný symbol päty 4">
            <a:extLst>
              <a:ext uri="{FF2B5EF4-FFF2-40B4-BE49-F238E27FC236}">
                <a16:creationId xmlns:a16="http://schemas.microsoft.com/office/drawing/2014/main" id="{3164742F-420C-502F-2A3E-01A9325BA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>
            <a:extLst>
              <a:ext uri="{FF2B5EF4-FFF2-40B4-BE49-F238E27FC236}">
                <a16:creationId xmlns:a16="http://schemas.microsoft.com/office/drawing/2014/main" id="{AFD45155-E717-1E1C-9314-8ACF3C526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C6CD579-8BFB-0841-890A-D768E76200A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81344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3">
            <a:extLst>
              <a:ext uri="{FF2B5EF4-FFF2-40B4-BE49-F238E27FC236}">
                <a16:creationId xmlns:a16="http://schemas.microsoft.com/office/drawing/2014/main" id="{08B7E84D-EBA6-7FA7-9DC0-DA15469A8B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0609E34-E696-7949-9E1A-2F5FDCD18E7E}" type="datetimeFigureOut">
              <a:rPr lang="sk-SK" altLang="sk-SK"/>
              <a:pPr/>
              <a:t>23.10.2024</a:t>
            </a:fld>
            <a:endParaRPr lang="sk-SK" altLang="sk-SK"/>
          </a:p>
        </p:txBody>
      </p:sp>
      <p:sp>
        <p:nvSpPr>
          <p:cNvPr id="6" name="Zástupný symbol päty 4">
            <a:extLst>
              <a:ext uri="{FF2B5EF4-FFF2-40B4-BE49-F238E27FC236}">
                <a16:creationId xmlns:a16="http://schemas.microsoft.com/office/drawing/2014/main" id="{D38416DB-E737-634E-37FF-95FB4E019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>
            <a:extLst>
              <a:ext uri="{FF2B5EF4-FFF2-40B4-BE49-F238E27FC236}">
                <a16:creationId xmlns:a16="http://schemas.microsoft.com/office/drawing/2014/main" id="{45D375C6-D19A-EC7E-A5A5-963971423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220D474-C824-044D-8B49-88B9C551A98F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24077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8DCBF0D6-19DD-70DA-D9EB-E8A4030E0DD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238" y="-387350"/>
            <a:ext cx="3173413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8E2F660F-F652-94A6-185F-08BF502703A5}"/>
              </a:ext>
            </a:extLst>
          </p:cNvPr>
          <p:cNvSpPr txBox="1"/>
          <p:nvPr/>
        </p:nvSpPr>
        <p:spPr>
          <a:xfrm>
            <a:off x="2576736" y="620688"/>
            <a:ext cx="71287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u="sng" dirty="0">
                <a:solidFill>
                  <a:schemeClr val="tx2">
                    <a:lumMod val="75000"/>
                  </a:schemeClr>
                </a:solidFill>
              </a:rPr>
              <a:t>Dôležité upozornenie pre držiteľov vstupeniek </a:t>
            </a:r>
          </a:p>
          <a:p>
            <a:r>
              <a:rPr lang="sk-SK" sz="1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sk-SK" sz="2400" b="1" dirty="0">
                <a:solidFill>
                  <a:srgbClr val="00B050"/>
                </a:solidFill>
              </a:rPr>
              <a:t>VIP</a:t>
            </a:r>
            <a:r>
              <a:rPr lang="sk-SK" sz="2400" b="1" dirty="0">
                <a:solidFill>
                  <a:schemeClr val="tx2">
                    <a:lumMod val="75000"/>
                  </a:schemeClr>
                </a:solidFill>
              </a:rPr>
              <a:t> / </a:t>
            </a:r>
            <a:r>
              <a:rPr lang="sk-SK" sz="2400" b="1" dirty="0">
                <a:solidFill>
                  <a:srgbClr val="00B050"/>
                </a:solidFill>
              </a:rPr>
              <a:t>BUSINESS</a:t>
            </a:r>
            <a:r>
              <a:rPr lang="sk-SK" sz="2400" b="1" dirty="0">
                <a:solidFill>
                  <a:schemeClr val="tx2">
                    <a:lumMod val="75000"/>
                  </a:schemeClr>
                </a:solidFill>
              </a:rPr>
              <a:t> / </a:t>
            </a:r>
            <a:r>
              <a:rPr lang="sk-SK" sz="2400" b="1" dirty="0">
                <a:solidFill>
                  <a:srgbClr val="00B050"/>
                </a:solidFill>
              </a:rPr>
              <a:t>SKY BOX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C3FB886F-D6BB-48A0-7ACF-B13F52209B19}"/>
              </a:ext>
            </a:extLst>
          </p:cNvPr>
          <p:cNvSpPr txBox="1"/>
          <p:nvPr/>
        </p:nvSpPr>
        <p:spPr>
          <a:xfrm>
            <a:off x="524508" y="2375623"/>
            <a:ext cx="824491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k-SK" sz="2000" b="1" dirty="0">
                <a:solidFill>
                  <a:schemeClr val="tx2">
                    <a:lumMod val="75000"/>
                  </a:schemeClr>
                </a:solidFill>
              </a:rPr>
              <a:t>DRESS CODE – </a:t>
            </a:r>
            <a:r>
              <a:rPr lang="sk-SK" sz="2000" b="1" dirty="0">
                <a:solidFill>
                  <a:srgbClr val="00B050"/>
                </a:solidFill>
              </a:rPr>
              <a:t>SMART CASUAL  </a:t>
            </a:r>
            <a:r>
              <a:rPr lang="sk-SK" sz="2000" b="1" dirty="0">
                <a:solidFill>
                  <a:schemeClr val="tx2">
                    <a:lumMod val="75000"/>
                  </a:schemeClr>
                </a:solidFill>
              </a:rPr>
              <a:t>✅ </a:t>
            </a:r>
          </a:p>
          <a:p>
            <a:pPr marL="534988"/>
            <a:r>
              <a:rPr lang="sk-SK" sz="2000" b="1" dirty="0">
                <a:solidFill>
                  <a:schemeClr val="tx2">
                    <a:lumMod val="75000"/>
                  </a:schemeClr>
                </a:solidFill>
              </a:rPr>
              <a:t>Nevhodne oblečený hosť nebude do VIP priestorov vpustený. </a:t>
            </a:r>
          </a:p>
          <a:p>
            <a:pPr marL="534988"/>
            <a:r>
              <a:rPr lang="sk-SK" sz="2000" b="1" dirty="0">
                <a:solidFill>
                  <a:schemeClr val="tx2">
                    <a:lumMod val="75000"/>
                  </a:schemeClr>
                </a:solidFill>
              </a:rPr>
              <a:t>Dresy a šály nie sú vo VIP priestoroch povolené. </a:t>
            </a:r>
          </a:p>
          <a:p>
            <a:pPr marL="534988"/>
            <a:endParaRPr lang="sk-SK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300038" indent="-285750">
              <a:buFont typeface="Wingdings" pitchFamily="2" charset="2"/>
              <a:buChar char="Ø"/>
            </a:pPr>
            <a:r>
              <a:rPr lang="sk-SK" sz="2000" b="1" dirty="0">
                <a:solidFill>
                  <a:schemeClr val="tx2">
                    <a:lumMod val="75000"/>
                  </a:schemeClr>
                </a:solidFill>
              </a:rPr>
              <a:t>VIP priestory sa otvárajú 2 hodiny pred výkopom. </a:t>
            </a:r>
          </a:p>
          <a:p>
            <a:pPr marL="300038" indent="-285750">
              <a:buFont typeface="Wingdings" pitchFamily="2" charset="2"/>
              <a:buChar char="Ø"/>
            </a:pPr>
            <a:r>
              <a:rPr lang="sk-SK" sz="2000" b="1" dirty="0">
                <a:solidFill>
                  <a:schemeClr val="tx2">
                    <a:lumMod val="75000"/>
                  </a:schemeClr>
                </a:solidFill>
              </a:rPr>
              <a:t>Vstup do VIP priestorov sa uzatvára 30 minút po výkope. </a:t>
            </a:r>
          </a:p>
          <a:p>
            <a:pPr marL="14288"/>
            <a:endParaRPr lang="sk-SK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300038" indent="-285750">
              <a:buFont typeface="Wingdings" pitchFamily="2" charset="2"/>
              <a:buChar char="Ø"/>
            </a:pPr>
            <a:r>
              <a:rPr lang="sk-SK" sz="2000" b="1" dirty="0">
                <a:solidFill>
                  <a:schemeClr val="tx2">
                    <a:lumMod val="75000"/>
                  </a:schemeClr>
                </a:solidFill>
              </a:rPr>
              <a:t>KAŽDÁ, AJ MALOLETÁ, OSOBA SA MUSÍ PREUKÁZAŤ PLATNOU VSTUPENKOU. </a:t>
            </a:r>
          </a:p>
          <a:p>
            <a:pPr marL="300038" indent="-285750">
              <a:buFont typeface="Wingdings" pitchFamily="2" charset="2"/>
              <a:buChar char="Ø"/>
            </a:pPr>
            <a:r>
              <a:rPr lang="sk-SK" sz="2000" b="1" dirty="0">
                <a:solidFill>
                  <a:schemeClr val="tx2">
                    <a:lumMod val="75000"/>
                  </a:schemeClr>
                </a:solidFill>
              </a:rPr>
              <a:t>Vstup do VIP zóny sa neodporúča deťom / mladistvým 	       do 15 rokov veku. </a:t>
            </a:r>
          </a:p>
          <a:p>
            <a:pPr marL="14288"/>
            <a:r>
              <a:rPr lang="sk-SK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300038" indent="-285750">
              <a:buFont typeface="Wingdings" pitchFamily="2" charset="2"/>
              <a:buChar char="Ø"/>
            </a:pPr>
            <a:r>
              <a:rPr lang="sk-SK" sz="2000" b="1" dirty="0">
                <a:solidFill>
                  <a:schemeClr val="tx2">
                    <a:lumMod val="75000"/>
                  </a:schemeClr>
                </a:solidFill>
              </a:rPr>
              <a:t>Všetky VIP priestory sú nefajčiarske. </a:t>
            </a:r>
            <a:endParaRPr lang="sk-SK" dirty="0"/>
          </a:p>
        </p:txBody>
      </p:sp>
      <p:pic>
        <p:nvPicPr>
          <p:cNvPr id="8" name="Grafický objekt 7" descr="Zavrieť výplň plnou farbou">
            <a:extLst>
              <a:ext uri="{FF2B5EF4-FFF2-40B4-BE49-F238E27FC236}">
                <a16:creationId xmlns:a16="http://schemas.microsoft.com/office/drawing/2014/main" id="{F0B495F0-CD06-5DF8-F65D-74F410B47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589" y="2780928"/>
            <a:ext cx="244755" cy="244755"/>
          </a:xfrm>
          <a:prstGeom prst="rect">
            <a:avLst/>
          </a:prstGeom>
        </p:spPr>
      </p:pic>
      <p:pic>
        <p:nvPicPr>
          <p:cNvPr id="10" name="Grafický objekt 9" descr="Zavrieť výplň plnou farbou">
            <a:extLst>
              <a:ext uri="{FF2B5EF4-FFF2-40B4-BE49-F238E27FC236}">
                <a16:creationId xmlns:a16="http://schemas.microsoft.com/office/drawing/2014/main" id="{EE6B84A3-55E7-A57B-058A-26037C0E8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0872" y="3046664"/>
            <a:ext cx="244755" cy="2447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7841</TotalTime>
  <Words>92</Words>
  <Application>Microsoft Macintosh PowerPoint</Application>
  <PresentationFormat>A4 (210 x 297 mm)</PresentationFormat>
  <Paragraphs>14</Paragraphs>
  <Slides>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Motív Office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ICELAND</dc:title>
  <dc:creator>tomas kocner</dc:creator>
  <cp:lastModifiedBy>Veronika Masárová</cp:lastModifiedBy>
  <cp:revision>30</cp:revision>
  <cp:lastPrinted>2024-10-23T09:48:40Z</cp:lastPrinted>
  <dcterms:created xsi:type="dcterms:W3CDTF">2017-09-21T00:47:59Z</dcterms:created>
  <dcterms:modified xsi:type="dcterms:W3CDTF">2024-10-23T10:14:18Z</dcterms:modified>
</cp:coreProperties>
</file>