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6" r:id="rId3"/>
    <p:sldId id="258" r:id="rId4"/>
    <p:sldId id="271" r:id="rId5"/>
    <p:sldId id="259" r:id="rId6"/>
    <p:sldId id="270" r:id="rId7"/>
    <p:sldId id="260" r:id="rId8"/>
    <p:sldId id="265" r:id="rId9"/>
    <p:sldId id="272" r:id="rId10"/>
    <p:sldId id="261" r:id="rId11"/>
    <p:sldId id="273" r:id="rId12"/>
    <p:sldId id="278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22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718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489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41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5710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198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735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942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495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003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999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553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57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898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961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965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21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7006-588D-4827-A843-CED166CFB87F}" type="datetimeFigureOut">
              <a:rPr lang="sk-SK" smtClean="0"/>
              <a:t>16.03.2025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5A38B0-A730-45A5-BEDE-65D06C8B5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901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64617" y="2238278"/>
            <a:ext cx="7766936" cy="2527685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formátu súťaží </a:t>
            </a:r>
            <a:b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mládeže </a:t>
            </a: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LFZ</a:t>
            </a:r>
            <a:b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2025/26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781" y="5641829"/>
            <a:ext cx="1448565" cy="1075138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326616" y="5948565"/>
            <a:ext cx="2785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ŠTK: </a:t>
            </a:r>
            <a:r>
              <a:rPr lang="sk-SK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LISÝ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2030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51709" y="-234461"/>
            <a:ext cx="7273636" cy="161189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Kategória prípraviek (U9, U8)</a:t>
            </a:r>
            <a:b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9818" y="717823"/>
            <a:ext cx="9698182" cy="2952156"/>
          </a:xfrm>
        </p:spPr>
        <p:txBody>
          <a:bodyPr>
            <a:noAutofit/>
          </a:bodyPr>
          <a:lstStyle/>
          <a:p>
            <a:pPr algn="l"/>
            <a:r>
              <a:rPr lang="sk-SK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 súťaže 2024/25: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500" dirty="0">
                <a:solidFill>
                  <a:srgbClr val="FF0000"/>
                </a:solidFill>
              </a:rPr>
              <a:t>h</a:t>
            </a:r>
            <a:r>
              <a:rPr lang="sk-SK" sz="1500" dirty="0" smtClean="0">
                <a:solidFill>
                  <a:srgbClr val="FF0000"/>
                </a:solidFill>
              </a:rPr>
              <a:t>rací čas 2x10 min.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500" dirty="0" smtClean="0">
                <a:solidFill>
                  <a:srgbClr val="FF0000"/>
                </a:solidFill>
              </a:rPr>
              <a:t>počet hráčov 5 + 1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500" dirty="0">
                <a:solidFill>
                  <a:srgbClr val="FF0000"/>
                </a:solidFill>
              </a:rPr>
              <a:t>dievčatá môžu hrať o 2 roky </a:t>
            </a:r>
            <a:r>
              <a:rPr lang="sk-SK" sz="1500" dirty="0" smtClean="0">
                <a:solidFill>
                  <a:srgbClr val="FF0000"/>
                </a:solidFill>
              </a:rPr>
              <a:t>staršie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500" dirty="0" smtClean="0">
                <a:solidFill>
                  <a:srgbClr val="FF0000"/>
                </a:solidFill>
              </a:rPr>
              <a:t>pokutovým územím je oblúk o polomere 9 m od stredu brány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500" dirty="0">
                <a:solidFill>
                  <a:srgbClr val="FF0000"/>
                </a:solidFill>
              </a:rPr>
              <a:t>p</a:t>
            </a:r>
            <a:r>
              <a:rPr lang="sk-SK" sz="1500" dirty="0" smtClean="0">
                <a:solidFill>
                  <a:srgbClr val="FF0000"/>
                </a:solidFill>
              </a:rPr>
              <a:t>okutový kop sa kope z vrcholu tohto oblúka, </a:t>
            </a:r>
            <a:r>
              <a:rPr lang="sk-SK" sz="1500" dirty="0" err="1" smtClean="0">
                <a:solidFill>
                  <a:srgbClr val="FF0000"/>
                </a:solidFill>
              </a:rPr>
              <a:t>tj</a:t>
            </a:r>
            <a:r>
              <a:rPr lang="sk-SK" sz="1500" dirty="0" smtClean="0">
                <a:solidFill>
                  <a:srgbClr val="FF0000"/>
                </a:solidFill>
              </a:rPr>
              <a:t>. 9 m od brány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500" dirty="0">
                <a:solidFill>
                  <a:srgbClr val="FF0000"/>
                </a:solidFill>
              </a:rPr>
              <a:t>b</a:t>
            </a:r>
            <a:r>
              <a:rPr lang="sk-SK" sz="1500" dirty="0" smtClean="0">
                <a:solidFill>
                  <a:srgbClr val="FF0000"/>
                </a:solidFill>
              </a:rPr>
              <a:t>ránky 5 x 2 m</a:t>
            </a:r>
          </a:p>
          <a:p>
            <a:pPr algn="l"/>
            <a:endParaRPr lang="sk-SK" sz="2000" b="1" dirty="0" smtClean="0"/>
          </a:p>
        </p:txBody>
      </p:sp>
      <p:sp>
        <p:nvSpPr>
          <p:cNvPr id="4" name="Obdĺžnik 3"/>
          <p:cNvSpPr/>
          <p:nvPr/>
        </p:nvSpPr>
        <p:spPr>
          <a:xfrm>
            <a:off x="969818" y="3666458"/>
            <a:ext cx="87603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 súťaže 2025/26: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/>
              <a:t>h</a:t>
            </a:r>
            <a:r>
              <a:rPr lang="sk-SK" sz="1500" dirty="0" smtClean="0"/>
              <a:t>rací čas 2x15 min. – formou trianglu</a:t>
            </a:r>
            <a:endParaRPr lang="sk-SK" sz="15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/>
              <a:t>počet hráčov </a:t>
            </a:r>
            <a:r>
              <a:rPr lang="sk-SK" b="1" dirty="0"/>
              <a:t>4 + </a:t>
            </a:r>
            <a:r>
              <a:rPr lang="sk-SK" b="1" dirty="0" smtClean="0"/>
              <a:t>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u="sng" dirty="0" smtClean="0"/>
              <a:t>dievčatá</a:t>
            </a:r>
            <a:r>
              <a:rPr lang="sk-SK" sz="1500" dirty="0" smtClean="0"/>
              <a:t> </a:t>
            </a:r>
            <a:r>
              <a:rPr lang="sk-SK" sz="1500" dirty="0"/>
              <a:t>môžu hrať </a:t>
            </a:r>
            <a:r>
              <a:rPr lang="sk-SK" sz="1500" b="1" dirty="0"/>
              <a:t>o 1 rok </a:t>
            </a:r>
            <a:r>
              <a:rPr lang="sk-SK" sz="1500" dirty="0" smtClean="0"/>
              <a:t>staršie</a:t>
            </a:r>
            <a:endParaRPr lang="sk-SK" sz="15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/>
              <a:t>čiara pokutového územia 5,5 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/>
              <a:t>pokutový kop 7 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/>
              <a:t>bránky </a:t>
            </a:r>
            <a:r>
              <a:rPr lang="sk-SK" sz="1500" b="1" dirty="0"/>
              <a:t>3 x 2 m </a:t>
            </a:r>
            <a:r>
              <a:rPr lang="sk-SK" sz="1500" dirty="0"/>
              <a:t>(výnimky schvaľuje ŠTK</a:t>
            </a:r>
            <a:r>
              <a:rPr lang="sk-SK" sz="15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/>
              <a:t>bez vedenia priebežných alebo konečných </a:t>
            </a:r>
            <a:r>
              <a:rPr lang="sk-SK" sz="1500" dirty="0" smtClean="0"/>
              <a:t>tabuliek</a:t>
            </a:r>
            <a:endParaRPr lang="sk-SK" sz="15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781" y="5641829"/>
            <a:ext cx="1448565" cy="10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7" y="0"/>
            <a:ext cx="107008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4419" y="3410132"/>
            <a:ext cx="7766936" cy="1260764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sk-SK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sk-SK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sk-SK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sk-SK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sk-SK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sk-SK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sk-SK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</a:t>
            </a:r>
            <a:r>
              <a:rPr lang="sk-SK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Kategória</a:t>
            </a:r>
            <a:r>
              <a:rPr lang="sk-SK" sz="2800" b="1" dirty="0" smtClean="0">
                <a:solidFill>
                  <a:srgbClr val="90C226"/>
                </a:solidFill>
              </a:rPr>
              <a:t> </a:t>
            </a:r>
            <a:r>
              <a:rPr lang="sk-SK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mladších žiakov (U13)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sk-SK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sk-SK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OFK Partizánska Ľupča:</a:t>
            </a: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sk-SK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 bez vedenia priebežných alebo konečných tabuliek</a:t>
            </a:r>
            <a:r>
              <a:rPr lang="sk-SK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sk-SK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sk-SK" sz="1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781" y="5641829"/>
            <a:ext cx="1448565" cy="107513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132994" y="443345"/>
            <a:ext cx="2672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Návrhy klubov</a:t>
            </a:r>
            <a:r>
              <a:rPr lang="sk-SK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b="1" u="sng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534419" y="1723222"/>
            <a:ext cx="3482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OŠK Liptovská Sielnica:</a:t>
            </a:r>
            <a:br>
              <a:rPr lang="sk-S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ponechať počet hráčov na 7+1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1479761" y="1040650"/>
            <a:ext cx="8085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Kategória</a:t>
            </a:r>
            <a:r>
              <a:rPr lang="sk-SK" sz="2800" b="1" dirty="0">
                <a:solidFill>
                  <a:srgbClr val="90C226"/>
                </a:solidFill>
                <a:ea typeface="+mj-ea"/>
                <a:cs typeface="+mj-cs"/>
              </a:rPr>
              <a:t> </a:t>
            </a:r>
            <a:r>
              <a:rPr lang="sk-SK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starších </a:t>
            </a:r>
            <a:r>
              <a:rPr lang="sk-SK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žiakov </a:t>
            </a:r>
            <a:r>
              <a:rPr lang="sk-SK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(MF U15)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60545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016369" y="1748042"/>
            <a:ext cx="7766936" cy="1646302"/>
          </a:xfrm>
        </p:spPr>
        <p:txBody>
          <a:bodyPr/>
          <a:lstStyle/>
          <a:p>
            <a:r>
              <a:rPr lang="sk-SK" b="1" dirty="0" smtClean="0"/>
              <a:t>Ďakujeme.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59" y="3004045"/>
            <a:ext cx="2238375" cy="317182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649" y="316867"/>
            <a:ext cx="2108536" cy="28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96231" y="2535382"/>
            <a:ext cx="7766936" cy="2803927"/>
          </a:xfrm>
        </p:spPr>
        <p:txBody>
          <a:bodyPr/>
          <a:lstStyle/>
          <a:p>
            <a:pPr lvl="0" algn="just">
              <a:spcBef>
                <a:spcPts val="1000"/>
              </a:spcBef>
            </a:pPr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- Vaše návrhy (nápady) na zmeny zasielajte prostredníctvom podnetu v systéme </a:t>
            </a:r>
            <a:r>
              <a:rPr lang="sk-SK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issf</a:t>
            </a:r>
            <a:r>
              <a:rPr lang="sk-SK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na ŠTK do </a:t>
            </a:r>
            <a:r>
              <a:rPr lang="sk-SK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24.4.2025</a:t>
            </a: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- tieto návrhy komisia </a:t>
            </a: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prehodnotí. /priebežne </a:t>
            </a: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budú zapracované na konci tejto </a:t>
            </a:r>
            <a:r>
              <a:rPr lang="sk-SK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prezentácie</a:t>
            </a:r>
            <a:r>
              <a:rPr lang="sk-SK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/</a:t>
            </a:r>
            <a:r>
              <a:rPr lang="sk-SK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sk-SK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96231" y="976263"/>
            <a:ext cx="7766936" cy="1851204"/>
          </a:xfrm>
        </p:spPr>
        <p:txBody>
          <a:bodyPr>
            <a:normAutofit/>
          </a:bodyPr>
          <a:lstStyle/>
          <a:p>
            <a:pPr algn="l"/>
            <a:r>
              <a:rPr lang="sk-SK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Dôvod: </a:t>
            </a:r>
          </a:p>
          <a:p>
            <a:pPr marL="285750" indent="-285750" algn="just">
              <a:buFontTx/>
              <a:buChar char="-"/>
            </a:pP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astavenie súťaží podľa aktuálnych trendov slovenských súťaží. /navrhované zmeny sú </a:t>
            </a:r>
            <a:r>
              <a:rPr lang="sk-SK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</a:t>
            </a:r>
            <a:r>
              <a:rPr lang="sk-SK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komunikované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trénerskými mentormi SFZ a </a:t>
            </a:r>
            <a:r>
              <a:rPr lang="sk-SK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trénersko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metodickou komisiou (TMK) LFZ/</a:t>
            </a:r>
          </a:p>
          <a:p>
            <a:pPr marL="285750" indent="-285750" algn="l">
              <a:buFontTx/>
              <a:buChar char="-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781" y="5641829"/>
            <a:ext cx="1448565" cy="107513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507067" y="2978727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Návrhy</a:t>
            </a:r>
            <a:r>
              <a:rPr lang="sk-SK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572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67123" y="-390245"/>
            <a:ext cx="6179127" cy="2387600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Kategória žiakov (U15)</a:t>
            </a:r>
            <a:b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(malý futbal)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05345" y="2479818"/>
            <a:ext cx="6096000" cy="1576367"/>
          </a:xfrm>
        </p:spPr>
        <p:txBody>
          <a:bodyPr>
            <a:normAutofit/>
          </a:bodyPr>
          <a:lstStyle/>
          <a:p>
            <a:pPr algn="l"/>
            <a:r>
              <a:rPr lang="sk-SK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 súťaže 2024/25</a:t>
            </a:r>
            <a:r>
              <a:rPr lang="sk-SK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sz="2200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FF0000"/>
                </a:solidFill>
              </a:rPr>
              <a:t>počet </a:t>
            </a:r>
            <a:r>
              <a:rPr lang="sk-SK" sz="2200" dirty="0" smtClean="0">
                <a:solidFill>
                  <a:srgbClr val="FF0000"/>
                </a:solidFill>
              </a:rPr>
              <a:t>hráčov </a:t>
            </a:r>
            <a:r>
              <a:rPr lang="sk-SK" sz="2200" dirty="0">
                <a:solidFill>
                  <a:srgbClr val="FF0000"/>
                </a:solidFill>
              </a:rPr>
              <a:t>7 + </a:t>
            </a:r>
            <a:r>
              <a:rPr lang="sk-SK" sz="2200" dirty="0" smtClean="0">
                <a:solidFill>
                  <a:srgbClr val="FF0000"/>
                </a:solidFill>
              </a:rPr>
              <a:t>1</a:t>
            </a:r>
            <a:endParaRPr lang="sk-SK" sz="2200" dirty="0"/>
          </a:p>
        </p:txBody>
      </p:sp>
      <p:sp>
        <p:nvSpPr>
          <p:cNvPr id="4" name="Obdĺžnik 3"/>
          <p:cNvSpPr/>
          <p:nvPr/>
        </p:nvSpPr>
        <p:spPr>
          <a:xfrm>
            <a:off x="1205344" y="4320172"/>
            <a:ext cx="7024255" cy="848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sk-SK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 súťaže 2025/26</a:t>
            </a:r>
            <a:r>
              <a:rPr lang="sk-SK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sz="2200" dirty="0"/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sk-SK" sz="2200" dirty="0"/>
              <a:t>počet hráčov </a:t>
            </a:r>
            <a:r>
              <a:rPr lang="sk-SK" sz="2500" b="1" dirty="0"/>
              <a:t>8 + 1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781" y="5641829"/>
            <a:ext cx="1448565" cy="10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273" cy="690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15294" y="-484765"/>
            <a:ext cx="8021782" cy="238760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Kategória</a:t>
            </a:r>
            <a:r>
              <a:rPr lang="sk-SK" sz="4000" b="1" dirty="0" smtClean="0"/>
              <a:t> </a:t>
            </a:r>
            <a: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mladších žiakov (U13)</a:t>
            </a:r>
            <a:b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9817" y="1514733"/>
            <a:ext cx="9698182" cy="2782685"/>
          </a:xfrm>
        </p:spPr>
        <p:txBody>
          <a:bodyPr>
            <a:normAutofit lnSpcReduction="10000"/>
          </a:bodyPr>
          <a:lstStyle/>
          <a:p>
            <a:pPr algn="l"/>
            <a:r>
              <a:rPr lang="sk-SK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 súťaže 2024/25:</a:t>
            </a:r>
          </a:p>
          <a:p>
            <a:pPr algn="l"/>
            <a:r>
              <a:rPr lang="sk-SK" sz="2000" u="sng" dirty="0" err="1" smtClean="0">
                <a:solidFill>
                  <a:srgbClr val="FF0000"/>
                </a:solidFill>
              </a:rPr>
              <a:t>Kormanov</a:t>
            </a:r>
            <a:r>
              <a:rPr lang="sk-SK" sz="2000" u="sng" dirty="0" smtClean="0">
                <a:solidFill>
                  <a:srgbClr val="FF0000"/>
                </a:solidFill>
              </a:rPr>
              <a:t> pohár: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FF0000"/>
                </a:solidFill>
              </a:rPr>
              <a:t>HP – rozmery ihriska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FF0000"/>
                </a:solidFill>
              </a:rPr>
              <a:t>Počet hráčov 10 + 1</a:t>
            </a:r>
          </a:p>
          <a:p>
            <a:pPr algn="l"/>
            <a:r>
              <a:rPr lang="sk-SK" sz="2000" u="sng" dirty="0" smtClean="0">
                <a:solidFill>
                  <a:srgbClr val="FF0000"/>
                </a:solidFill>
              </a:rPr>
              <a:t>Malý futbal: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FF0000"/>
                </a:solidFill>
              </a:rPr>
              <a:t>HP - medzi 16-tkami ohraničené predlžením 16-tkovej čiary, </a:t>
            </a:r>
            <a:r>
              <a:rPr lang="sk-SK" sz="2000" dirty="0" err="1" smtClean="0">
                <a:solidFill>
                  <a:srgbClr val="FF0000"/>
                </a:solidFill>
              </a:rPr>
              <a:t>tj</a:t>
            </a:r>
            <a:r>
              <a:rPr lang="sk-SK" sz="2000" dirty="0" smtClean="0">
                <a:solidFill>
                  <a:srgbClr val="FF0000"/>
                </a:solidFill>
              </a:rPr>
              <a:t>. asi 70 x 40 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FF0000"/>
                </a:solidFill>
              </a:rPr>
              <a:t>počet hráčov 7 + 1</a:t>
            </a:r>
            <a:r>
              <a:rPr lang="sk-SK" sz="2000" dirty="0" smtClean="0"/>
              <a:t> </a:t>
            </a:r>
            <a:endParaRPr lang="sk-SK" sz="2000" dirty="0"/>
          </a:p>
        </p:txBody>
      </p:sp>
      <p:sp>
        <p:nvSpPr>
          <p:cNvPr id="4" name="Obdĺžnik 3"/>
          <p:cNvSpPr/>
          <p:nvPr/>
        </p:nvSpPr>
        <p:spPr>
          <a:xfrm>
            <a:off x="935181" y="4519091"/>
            <a:ext cx="9358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 súťaže 2025/26: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HP - medzi 16-tkami s upravenou šírkou HP (min. 60 x 45m a max. </a:t>
            </a:r>
            <a:r>
              <a:rPr lang="sk-SK" sz="2000" dirty="0" smtClean="0"/>
              <a:t>70 x </a:t>
            </a:r>
            <a:r>
              <a:rPr lang="sk-SK" sz="2000" dirty="0"/>
              <a:t>55m)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/>
              <a:t>počet hráčov </a:t>
            </a:r>
            <a:r>
              <a:rPr lang="sk-SK" sz="2400" b="1" dirty="0"/>
              <a:t>8 + 1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781" y="5641829"/>
            <a:ext cx="1448565" cy="10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67344" y="-1031775"/>
            <a:ext cx="6774872" cy="23876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Kategória prípraviek (U11)</a:t>
            </a:r>
            <a:br>
              <a:rPr lang="sk-SK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9817" y="788139"/>
            <a:ext cx="10495351" cy="3197707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50000"/>
              </a:lnSpc>
            </a:pPr>
            <a:r>
              <a:rPr lang="sk-SK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 súťaže 2024/25: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700" dirty="0" smtClean="0">
                <a:solidFill>
                  <a:srgbClr val="FF0000"/>
                </a:solidFill>
              </a:rPr>
              <a:t>HP - postrannou čiarou je predlžená 16- </a:t>
            </a:r>
            <a:r>
              <a:rPr lang="sk-SK" sz="2700" dirty="0" err="1" smtClean="0">
                <a:solidFill>
                  <a:srgbClr val="FF0000"/>
                </a:solidFill>
              </a:rPr>
              <a:t>tková</a:t>
            </a:r>
            <a:r>
              <a:rPr lang="sk-SK" sz="2700" dirty="0" smtClean="0">
                <a:solidFill>
                  <a:srgbClr val="FF0000"/>
                </a:solidFill>
              </a:rPr>
              <a:t> čiara a po 25 m na obe strany od stredovej čiary, </a:t>
            </a:r>
            <a:r>
              <a:rPr lang="sk-SK" sz="2700" dirty="0" err="1" smtClean="0">
                <a:solidFill>
                  <a:srgbClr val="FF0000"/>
                </a:solidFill>
              </a:rPr>
              <a:t>tj</a:t>
            </a:r>
            <a:r>
              <a:rPr lang="sk-SK" sz="2700" dirty="0" smtClean="0">
                <a:solidFill>
                  <a:srgbClr val="FF0000"/>
                </a:solidFill>
              </a:rPr>
              <a:t>. asi 50 x 40 m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700" dirty="0" smtClean="0">
                <a:solidFill>
                  <a:srgbClr val="FF0000"/>
                </a:solidFill>
              </a:rPr>
              <a:t>počet hráčov 7 + 1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700" dirty="0">
                <a:solidFill>
                  <a:srgbClr val="FF0000"/>
                </a:solidFill>
              </a:rPr>
              <a:t>d</a:t>
            </a:r>
            <a:r>
              <a:rPr lang="sk-SK" sz="2700" dirty="0" smtClean="0">
                <a:solidFill>
                  <a:srgbClr val="FF0000"/>
                </a:solidFill>
              </a:rPr>
              <a:t>ievčatá môžu hrať o 2 roky staršie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700" dirty="0" smtClean="0">
                <a:solidFill>
                  <a:srgbClr val="FF0000"/>
                </a:solidFill>
              </a:rPr>
              <a:t>pokutovým územím je oblúk o polomere 9 m od stredu brány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700" dirty="0">
                <a:solidFill>
                  <a:srgbClr val="FF0000"/>
                </a:solidFill>
              </a:rPr>
              <a:t>p</a:t>
            </a:r>
            <a:r>
              <a:rPr lang="sk-SK" sz="2700" dirty="0" smtClean="0">
                <a:solidFill>
                  <a:srgbClr val="FF0000"/>
                </a:solidFill>
              </a:rPr>
              <a:t>okutový kop sa kope z vrcholu tohto oblúka, </a:t>
            </a:r>
            <a:r>
              <a:rPr lang="sk-SK" sz="2700" dirty="0" err="1" smtClean="0">
                <a:solidFill>
                  <a:srgbClr val="FF0000"/>
                </a:solidFill>
              </a:rPr>
              <a:t>tj</a:t>
            </a:r>
            <a:r>
              <a:rPr lang="sk-SK" sz="2700" dirty="0" smtClean="0">
                <a:solidFill>
                  <a:srgbClr val="FF0000"/>
                </a:solidFill>
              </a:rPr>
              <a:t>. 9 m od brány</a:t>
            </a:r>
          </a:p>
          <a:p>
            <a:pPr algn="l">
              <a:lnSpc>
                <a:spcPct val="150000"/>
              </a:lnSpc>
            </a:pPr>
            <a:endParaRPr lang="sk-SK" dirty="0" smtClean="0"/>
          </a:p>
        </p:txBody>
      </p:sp>
      <p:sp>
        <p:nvSpPr>
          <p:cNvPr id="4" name="Obdĺžnik 3"/>
          <p:cNvSpPr/>
          <p:nvPr/>
        </p:nvSpPr>
        <p:spPr>
          <a:xfrm>
            <a:off x="969817" y="3985846"/>
            <a:ext cx="876992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Formát súťaže 2025/26</a:t>
            </a:r>
            <a:r>
              <a:rPr lang="sk-SK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 smtClean="0"/>
              <a:t>HP </a:t>
            </a:r>
            <a:r>
              <a:rPr lang="sk-SK" sz="1500" dirty="0"/>
              <a:t>- min. </a:t>
            </a:r>
            <a:r>
              <a:rPr lang="sk-SK" sz="1500" b="1" dirty="0"/>
              <a:t>60 x 40 m </a:t>
            </a:r>
            <a:r>
              <a:rPr lang="sk-SK" sz="1500" dirty="0"/>
              <a:t>a max. </a:t>
            </a:r>
            <a:r>
              <a:rPr lang="sk-SK" sz="1500" b="1" dirty="0"/>
              <a:t>64 x 68 </a:t>
            </a:r>
            <a:r>
              <a:rPr lang="sk-SK" sz="1500" b="1" dirty="0" smtClean="0"/>
              <a:t>m</a:t>
            </a:r>
            <a:endParaRPr lang="sk-SK" sz="15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/>
              <a:t>počet hráčov </a:t>
            </a: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u="sng" dirty="0" smtClean="0"/>
              <a:t>dievčatá</a:t>
            </a:r>
            <a:r>
              <a:rPr lang="sk-SK" sz="1500" dirty="0" smtClean="0"/>
              <a:t> </a:t>
            </a:r>
            <a:r>
              <a:rPr lang="sk-SK" sz="1500" dirty="0"/>
              <a:t>môžu hrať </a:t>
            </a:r>
            <a:r>
              <a:rPr lang="sk-SK" sz="1500" b="1" dirty="0"/>
              <a:t>o 1 rok </a:t>
            </a:r>
            <a:r>
              <a:rPr lang="sk-SK" sz="1500" dirty="0"/>
              <a:t>staršie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/>
              <a:t>čiara pokutového územia 12,5 </a:t>
            </a:r>
            <a:r>
              <a:rPr lang="sk-SK" sz="1500" dirty="0" smtClean="0"/>
              <a:t>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 smtClean="0"/>
              <a:t>pokutový </a:t>
            </a:r>
            <a:r>
              <a:rPr lang="sk-SK" sz="1500" dirty="0"/>
              <a:t>kop 8 m </a:t>
            </a:r>
            <a:endParaRPr lang="sk-SK" sz="15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500" dirty="0" smtClean="0"/>
              <a:t>bez </a:t>
            </a:r>
            <a:r>
              <a:rPr lang="sk-SK" sz="1500" dirty="0"/>
              <a:t>vedenia priebežných alebo konečných </a:t>
            </a:r>
            <a:r>
              <a:rPr lang="sk-SK" sz="1500" dirty="0" smtClean="0"/>
              <a:t>tabuliek</a:t>
            </a:r>
            <a:endParaRPr lang="sk-SK" sz="15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15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781" y="5641829"/>
            <a:ext cx="1448565" cy="10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557</TotalTime>
  <Words>360</Words>
  <Application>Microsoft Office PowerPoint</Application>
  <PresentationFormat>Širokouhlá</PresentationFormat>
  <Paragraphs>57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Trebuchet MS</vt:lpstr>
      <vt:lpstr>Wingdings 3</vt:lpstr>
      <vt:lpstr>Fazeta</vt:lpstr>
      <vt:lpstr>Návrh formátu súťaží  mládeže LFZ  2025/26</vt:lpstr>
      <vt:lpstr> - Vaše návrhy (nápady) na zmeny zasielajte prostredníctvom podnetu v systéme issf na ŠTK do 24.4.2025 - tieto návrhy komisia prehodnotí. /priebežne budú zapracované na konci tejto prezentácie/ </vt:lpstr>
      <vt:lpstr>Kategória žiakov (U15) (malý futbal) </vt:lpstr>
      <vt:lpstr>Prezentácia programu PowerPoint</vt:lpstr>
      <vt:lpstr>Kategória mladších žiakov (U13) </vt:lpstr>
      <vt:lpstr>Prezentácia programu PowerPoint</vt:lpstr>
      <vt:lpstr>Kategória prípraviek (U11) </vt:lpstr>
      <vt:lpstr>Prezentácia programu PowerPoint</vt:lpstr>
      <vt:lpstr>Prezentácia programu PowerPoint</vt:lpstr>
      <vt:lpstr>Kategória prípraviek (U9, U8) </vt:lpstr>
      <vt:lpstr>Prezentácia programu PowerPoint</vt:lpstr>
      <vt:lpstr>             Kategória mladších žiakov (U13)  OFK Partizánska Ľupča: - bez vedenia priebežných alebo konečných tabuliek </vt:lpstr>
      <vt:lpstr>Ďakujeme.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Zmeny formátu súťaží  mládeže LFZ</dc:title>
  <dc:creator>X-trax</dc:creator>
  <cp:lastModifiedBy>X-trax</cp:lastModifiedBy>
  <cp:revision>33</cp:revision>
  <dcterms:created xsi:type="dcterms:W3CDTF">2025-02-27T18:23:33Z</dcterms:created>
  <dcterms:modified xsi:type="dcterms:W3CDTF">2025-03-16T19:40:33Z</dcterms:modified>
</cp:coreProperties>
</file>