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8" r:id="rId3"/>
    <p:sldId id="271" r:id="rId4"/>
    <p:sldId id="259" r:id="rId5"/>
    <p:sldId id="270" r:id="rId6"/>
    <p:sldId id="260" r:id="rId7"/>
    <p:sldId id="265" r:id="rId8"/>
    <p:sldId id="272" r:id="rId9"/>
    <p:sldId id="261" r:id="rId10"/>
    <p:sldId id="273" r:id="rId11"/>
    <p:sldId id="268" r:id="rId12"/>
    <p:sldId id="269" r:id="rId13"/>
    <p:sldId id="275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322" autoAdjust="0"/>
  </p:normalViewPr>
  <p:slideViewPr>
    <p:cSldViewPr snapToGrid="0">
      <p:cViewPr varScale="1">
        <p:scale>
          <a:sx n="41" d="100"/>
          <a:sy n="41" d="100"/>
        </p:scale>
        <p:origin x="98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Kliknutím 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67006-588D-4827-A843-CED166CFB87F}" type="datetimeFigureOut">
              <a:rPr lang="sk-SK" smtClean="0"/>
              <a:t>12.03.2025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A38B0-A730-45A5-BEDE-65D06C8B5EA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27184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67006-588D-4827-A843-CED166CFB87F}" type="datetimeFigureOut">
              <a:rPr lang="sk-SK" smtClean="0"/>
              <a:t>12.03.2025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A38B0-A730-45A5-BEDE-65D06C8B5EA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14897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67006-588D-4827-A843-CED166CFB87F}" type="datetimeFigureOut">
              <a:rPr lang="sk-SK" smtClean="0"/>
              <a:t>12.03.2025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A38B0-A730-45A5-BEDE-65D06C8B5EA3}" type="slidenum">
              <a:rPr lang="sk-SK" smtClean="0"/>
              <a:t>‹#›</a:t>
            </a:fld>
            <a:endParaRPr lang="sk-SK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004198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67006-588D-4827-A843-CED166CFB87F}" type="datetimeFigureOut">
              <a:rPr lang="sk-SK" smtClean="0"/>
              <a:t>12.03.2025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A38B0-A730-45A5-BEDE-65D06C8B5EA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957104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67006-588D-4827-A843-CED166CFB87F}" type="datetimeFigureOut">
              <a:rPr lang="sk-SK" smtClean="0"/>
              <a:t>12.03.2025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A38B0-A730-45A5-BEDE-65D06C8B5EA3}" type="slidenum">
              <a:rPr lang="sk-SK" smtClean="0"/>
              <a:t>‹#›</a:t>
            </a:fld>
            <a:endParaRPr lang="sk-SK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471985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67006-588D-4827-A843-CED166CFB87F}" type="datetimeFigureOut">
              <a:rPr lang="sk-SK" smtClean="0"/>
              <a:t>12.03.2025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A38B0-A730-45A5-BEDE-65D06C8B5EA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773570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67006-588D-4827-A843-CED166CFB87F}" type="datetimeFigureOut">
              <a:rPr lang="sk-SK" smtClean="0"/>
              <a:t>12.03.2025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A38B0-A730-45A5-BEDE-65D06C8B5EA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194286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67006-588D-4827-A843-CED166CFB87F}" type="datetimeFigureOut">
              <a:rPr lang="sk-SK" smtClean="0"/>
              <a:t>12.03.2025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A38B0-A730-45A5-BEDE-65D06C8B5EA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74959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67006-588D-4827-A843-CED166CFB87F}" type="datetimeFigureOut">
              <a:rPr lang="sk-SK" smtClean="0"/>
              <a:t>12.03.2025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A38B0-A730-45A5-BEDE-65D06C8B5EA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50031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67006-588D-4827-A843-CED166CFB87F}" type="datetimeFigureOut">
              <a:rPr lang="sk-SK" smtClean="0"/>
              <a:t>12.03.2025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A38B0-A730-45A5-BEDE-65D06C8B5EA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99998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67006-588D-4827-A843-CED166CFB87F}" type="datetimeFigureOut">
              <a:rPr lang="sk-SK" smtClean="0"/>
              <a:t>12.03.2025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A38B0-A730-45A5-BEDE-65D06C8B5EA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75534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67006-588D-4827-A843-CED166CFB87F}" type="datetimeFigureOut">
              <a:rPr lang="sk-SK" smtClean="0"/>
              <a:t>12.03.2025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A38B0-A730-45A5-BEDE-65D06C8B5EA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2572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67006-588D-4827-A843-CED166CFB87F}" type="datetimeFigureOut">
              <a:rPr lang="sk-SK" smtClean="0"/>
              <a:t>12.03.2025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A38B0-A730-45A5-BEDE-65D06C8B5EA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68983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67006-588D-4827-A843-CED166CFB87F}" type="datetimeFigureOut">
              <a:rPr lang="sk-SK" smtClean="0"/>
              <a:t>12.03.2025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A38B0-A730-45A5-BEDE-65D06C8B5EA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29611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67006-588D-4827-A843-CED166CFB87F}" type="datetimeFigureOut">
              <a:rPr lang="sk-SK" smtClean="0"/>
              <a:t>12.03.2025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A38B0-A730-45A5-BEDE-65D06C8B5EA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89650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67006-588D-4827-A843-CED166CFB87F}" type="datetimeFigureOut">
              <a:rPr lang="sk-SK" smtClean="0"/>
              <a:t>12.03.2025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A38B0-A730-45A5-BEDE-65D06C8B5EA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4217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967006-588D-4827-A843-CED166CFB87F}" type="datetimeFigureOut">
              <a:rPr lang="sk-SK" smtClean="0"/>
              <a:t>12.03.2025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35A38B0-A730-45A5-BEDE-65D06C8B5EA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29010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64617" y="2238278"/>
            <a:ext cx="7766936" cy="2527685"/>
          </a:xfrm>
        </p:spPr>
        <p:txBody>
          <a:bodyPr/>
          <a:lstStyle/>
          <a:p>
            <a:pPr algn="ctr"/>
            <a:r>
              <a:rPr lang="sk-SK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Zmeny formátu súťaží </a:t>
            </a:r>
            <a:br>
              <a:rPr lang="sk-SK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mládeže </a:t>
            </a:r>
            <a:r>
              <a:rPr lang="sk-SK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LFZ</a:t>
            </a:r>
            <a:br>
              <a:rPr lang="sk-SK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sk-SK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2025/26</a:t>
            </a:r>
            <a:endParaRPr lang="sk-SK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6781" y="5641829"/>
            <a:ext cx="1448565" cy="1075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056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047" y="0"/>
            <a:ext cx="10700852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070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723" y="21712"/>
            <a:ext cx="9777045" cy="683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48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098" y="0"/>
            <a:ext cx="120005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058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-2016369" y="1748042"/>
            <a:ext cx="7766936" cy="1646302"/>
          </a:xfrm>
        </p:spPr>
        <p:txBody>
          <a:bodyPr/>
          <a:lstStyle/>
          <a:p>
            <a:r>
              <a:rPr lang="sk-SK" b="1" dirty="0" smtClean="0"/>
              <a:t>Ďakujem.</a:t>
            </a:r>
            <a:r>
              <a:rPr lang="sk-SK" dirty="0" smtClean="0"/>
              <a:t/>
            </a:r>
            <a:br>
              <a:rPr lang="sk-SK" dirty="0" smtClean="0"/>
            </a:b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67099" y="4041507"/>
            <a:ext cx="7766936" cy="1096899"/>
          </a:xfrm>
        </p:spPr>
        <p:txBody>
          <a:bodyPr>
            <a:normAutofit/>
          </a:bodyPr>
          <a:lstStyle/>
          <a:p>
            <a:r>
              <a:rPr lang="sk-SK" sz="5400" dirty="0" smtClean="0">
                <a:solidFill>
                  <a:schemeClr val="accent1"/>
                </a:solidFill>
                <a:latin typeface="Arial Rounded MT Bold" panose="020F0704030504030204" pitchFamily="34" charset="0"/>
                <a:ea typeface="+mj-ea"/>
                <a:cs typeface="+mj-cs"/>
              </a:rPr>
              <a:t>OTÁZKY ???</a:t>
            </a:r>
            <a:endParaRPr lang="sk-SK" sz="5400" dirty="0">
              <a:solidFill>
                <a:schemeClr val="accent1"/>
              </a:solidFill>
              <a:latin typeface="Arial Rounded MT Bold" panose="020F0704030504030204" pitchFamily="34" charset="0"/>
              <a:ea typeface="+mj-ea"/>
              <a:cs typeface="+mj-cs"/>
            </a:endParaRPr>
          </a:p>
        </p:txBody>
      </p:sp>
      <p:pic>
        <p:nvPicPr>
          <p:cNvPr id="9" name="Obrázo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8359" y="3004045"/>
            <a:ext cx="2238375" cy="3171825"/>
          </a:xfrm>
          <a:prstGeom prst="rect">
            <a:avLst/>
          </a:prstGeom>
        </p:spPr>
      </p:pic>
      <p:pic>
        <p:nvPicPr>
          <p:cNvPr id="10" name="Obrázo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9649" y="316867"/>
            <a:ext cx="2108536" cy="28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278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567123" y="-390245"/>
            <a:ext cx="6179127" cy="2387600"/>
          </a:xfrm>
        </p:spPr>
        <p:txBody>
          <a:bodyPr>
            <a:normAutofit/>
          </a:bodyPr>
          <a:lstStyle/>
          <a:p>
            <a:pPr algn="ctr"/>
            <a:r>
              <a:rPr lang="sk-SK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Kategória žiakov (U15)</a:t>
            </a:r>
            <a:br>
              <a:rPr lang="sk-SK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sz="4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(malý futbal) 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05345" y="2479818"/>
            <a:ext cx="6096000" cy="1576367"/>
          </a:xfrm>
        </p:spPr>
        <p:txBody>
          <a:bodyPr>
            <a:normAutofit/>
          </a:bodyPr>
          <a:lstStyle/>
          <a:p>
            <a:pPr algn="l"/>
            <a:r>
              <a:rPr lang="sk-SK" sz="2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Formát súťaže 2024/25: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k-SK" sz="2200" dirty="0">
                <a:solidFill>
                  <a:srgbClr val="FF0000"/>
                </a:solidFill>
              </a:rPr>
              <a:t>medzi 16-tkami na celú šírku HP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k-SK" sz="2200" dirty="0">
                <a:solidFill>
                  <a:srgbClr val="FF0000"/>
                </a:solidFill>
              </a:rPr>
              <a:t>počet </a:t>
            </a:r>
            <a:r>
              <a:rPr lang="sk-SK" sz="2200" dirty="0" smtClean="0">
                <a:solidFill>
                  <a:srgbClr val="FF0000"/>
                </a:solidFill>
              </a:rPr>
              <a:t>hráčov </a:t>
            </a:r>
            <a:r>
              <a:rPr lang="sk-SK" sz="2200" dirty="0">
                <a:solidFill>
                  <a:srgbClr val="FF0000"/>
                </a:solidFill>
              </a:rPr>
              <a:t>7 + </a:t>
            </a:r>
            <a:r>
              <a:rPr lang="sk-SK" sz="2200" dirty="0" smtClean="0">
                <a:solidFill>
                  <a:srgbClr val="FF0000"/>
                </a:solidFill>
              </a:rPr>
              <a:t>1</a:t>
            </a:r>
            <a:endParaRPr lang="sk-SK" sz="2200" dirty="0"/>
          </a:p>
        </p:txBody>
      </p:sp>
      <p:sp>
        <p:nvSpPr>
          <p:cNvPr id="4" name="Obdĺžnik 3"/>
          <p:cNvSpPr/>
          <p:nvPr/>
        </p:nvSpPr>
        <p:spPr>
          <a:xfrm>
            <a:off x="1205344" y="4320172"/>
            <a:ext cx="7024255" cy="12475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sk-SK" sz="2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Formát súťaže 2025/26:</a:t>
            </a:r>
          </a:p>
          <a:p>
            <a:pPr marL="342900" indent="-342900">
              <a:lnSpc>
                <a:spcPct val="8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r>
              <a:rPr lang="sk-SK" sz="2200" dirty="0"/>
              <a:t>medzi 16-tkami na celú šírku HP</a:t>
            </a:r>
          </a:p>
          <a:p>
            <a:pPr marL="342900" indent="-342900">
              <a:lnSpc>
                <a:spcPct val="8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r>
              <a:rPr lang="sk-SK" sz="2200" dirty="0"/>
              <a:t>počet hráčov </a:t>
            </a:r>
            <a:r>
              <a:rPr lang="sk-SK" sz="2500" b="1" dirty="0"/>
              <a:t>8 + 1</a:t>
            </a: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6781" y="5641829"/>
            <a:ext cx="1448565" cy="1075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47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4273" cy="6903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112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415294" y="-484765"/>
            <a:ext cx="8021782" cy="2387600"/>
          </a:xfrm>
        </p:spPr>
        <p:txBody>
          <a:bodyPr>
            <a:normAutofit/>
          </a:bodyPr>
          <a:lstStyle/>
          <a:p>
            <a:r>
              <a:rPr lang="sk-SK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Kategória</a:t>
            </a:r>
            <a:r>
              <a:rPr lang="sk-SK" sz="4000" b="1" dirty="0" smtClean="0"/>
              <a:t> </a:t>
            </a:r>
            <a:r>
              <a:rPr lang="sk-SK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mladších žiakov (U13)</a:t>
            </a:r>
            <a:br>
              <a:rPr lang="sk-SK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sk-SK" sz="4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969817" y="1514733"/>
            <a:ext cx="9698182" cy="2782685"/>
          </a:xfrm>
        </p:spPr>
        <p:txBody>
          <a:bodyPr>
            <a:normAutofit lnSpcReduction="10000"/>
          </a:bodyPr>
          <a:lstStyle/>
          <a:p>
            <a:pPr algn="l"/>
            <a:r>
              <a:rPr lang="sk-SK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Formát súťaže 2024/25:</a:t>
            </a:r>
          </a:p>
          <a:p>
            <a:pPr algn="l"/>
            <a:r>
              <a:rPr lang="sk-SK" sz="2000" u="sng" dirty="0" err="1" smtClean="0">
                <a:solidFill>
                  <a:srgbClr val="FF0000"/>
                </a:solidFill>
              </a:rPr>
              <a:t>Kormanov</a:t>
            </a:r>
            <a:r>
              <a:rPr lang="sk-SK" sz="2000" u="sng" dirty="0" smtClean="0">
                <a:solidFill>
                  <a:srgbClr val="FF0000"/>
                </a:solidFill>
              </a:rPr>
              <a:t> pohár: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k-SK" sz="2000" dirty="0" smtClean="0">
                <a:solidFill>
                  <a:srgbClr val="FF0000"/>
                </a:solidFill>
              </a:rPr>
              <a:t>HP – rozmery ihriska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k-SK" sz="2000" dirty="0" smtClean="0">
                <a:solidFill>
                  <a:srgbClr val="FF0000"/>
                </a:solidFill>
              </a:rPr>
              <a:t>Počet hráčov 10 + 1</a:t>
            </a:r>
          </a:p>
          <a:p>
            <a:pPr algn="l"/>
            <a:r>
              <a:rPr lang="sk-SK" sz="2000" u="sng" dirty="0" smtClean="0">
                <a:solidFill>
                  <a:srgbClr val="FF0000"/>
                </a:solidFill>
              </a:rPr>
              <a:t>Malý futbal: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k-SK" sz="2000" dirty="0" smtClean="0">
                <a:solidFill>
                  <a:srgbClr val="FF0000"/>
                </a:solidFill>
              </a:rPr>
              <a:t>HP - medzi 16-tkami ohraničené predlžením 16-tkovej čiary, </a:t>
            </a:r>
            <a:r>
              <a:rPr lang="sk-SK" sz="2000" dirty="0" err="1" smtClean="0">
                <a:solidFill>
                  <a:srgbClr val="FF0000"/>
                </a:solidFill>
              </a:rPr>
              <a:t>tj</a:t>
            </a:r>
            <a:r>
              <a:rPr lang="sk-SK" sz="2000" dirty="0" smtClean="0">
                <a:solidFill>
                  <a:srgbClr val="FF0000"/>
                </a:solidFill>
              </a:rPr>
              <a:t>. asi 70 x 40 m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k-SK" sz="2000" dirty="0" smtClean="0">
                <a:solidFill>
                  <a:srgbClr val="FF0000"/>
                </a:solidFill>
              </a:rPr>
              <a:t>počet hráčov 7 + 1</a:t>
            </a:r>
            <a:r>
              <a:rPr lang="sk-SK" sz="2000" dirty="0" smtClean="0"/>
              <a:t> </a:t>
            </a:r>
            <a:endParaRPr lang="sk-SK" sz="2000" dirty="0"/>
          </a:p>
        </p:txBody>
      </p:sp>
      <p:sp>
        <p:nvSpPr>
          <p:cNvPr id="4" name="Obdĺžnik 3"/>
          <p:cNvSpPr/>
          <p:nvPr/>
        </p:nvSpPr>
        <p:spPr>
          <a:xfrm>
            <a:off x="935181" y="4519091"/>
            <a:ext cx="935874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sk-SK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Formát súťaže 2025/26: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2000" dirty="0"/>
              <a:t>HP - medzi 16-tkami s upravenou šírkou HP (min. 60 x 45m a max. </a:t>
            </a:r>
            <a:r>
              <a:rPr lang="sk-SK" sz="2000" dirty="0" smtClean="0"/>
              <a:t>70 </a:t>
            </a:r>
            <a:r>
              <a:rPr lang="sk-SK" sz="2000" dirty="0" smtClean="0"/>
              <a:t>x </a:t>
            </a:r>
            <a:r>
              <a:rPr lang="sk-SK" sz="2000" dirty="0"/>
              <a:t>55m)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2000" b="1" dirty="0"/>
              <a:t>počet hráčov </a:t>
            </a:r>
            <a:r>
              <a:rPr lang="sk-SK" sz="2400" b="1" dirty="0"/>
              <a:t>8 + 1</a:t>
            </a: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6781" y="5641829"/>
            <a:ext cx="1448565" cy="1075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683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835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967344" y="-1031775"/>
            <a:ext cx="6774872" cy="2387600"/>
          </a:xfrm>
        </p:spPr>
        <p:txBody>
          <a:bodyPr>
            <a:normAutofit/>
          </a:bodyPr>
          <a:lstStyle/>
          <a:p>
            <a:r>
              <a:rPr lang="sk-SK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Kategória prípraviek (U11)</a:t>
            </a:r>
            <a:br>
              <a:rPr lang="sk-SK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sk-SK" sz="4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969817" y="788139"/>
            <a:ext cx="10495351" cy="3197707"/>
          </a:xfrm>
        </p:spPr>
        <p:txBody>
          <a:bodyPr>
            <a:normAutofit fontScale="62500" lnSpcReduction="20000"/>
          </a:bodyPr>
          <a:lstStyle/>
          <a:p>
            <a:pPr algn="l">
              <a:lnSpc>
                <a:spcPct val="150000"/>
              </a:lnSpc>
            </a:pPr>
            <a:r>
              <a:rPr lang="sk-SK" sz="3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Formát súťaže 2024/25: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2700" dirty="0" smtClean="0">
                <a:solidFill>
                  <a:srgbClr val="FF0000"/>
                </a:solidFill>
              </a:rPr>
              <a:t>HP - postrannou čiarou je predlžená 16- </a:t>
            </a:r>
            <a:r>
              <a:rPr lang="sk-SK" sz="2700" dirty="0" err="1" smtClean="0">
                <a:solidFill>
                  <a:srgbClr val="FF0000"/>
                </a:solidFill>
              </a:rPr>
              <a:t>tková</a:t>
            </a:r>
            <a:r>
              <a:rPr lang="sk-SK" sz="2700" dirty="0" smtClean="0">
                <a:solidFill>
                  <a:srgbClr val="FF0000"/>
                </a:solidFill>
              </a:rPr>
              <a:t> čiara a po 25 m na obe strany od stredovej čiary, </a:t>
            </a:r>
            <a:r>
              <a:rPr lang="sk-SK" sz="2700" dirty="0" err="1" smtClean="0">
                <a:solidFill>
                  <a:srgbClr val="FF0000"/>
                </a:solidFill>
              </a:rPr>
              <a:t>tj</a:t>
            </a:r>
            <a:r>
              <a:rPr lang="sk-SK" sz="2700" dirty="0" smtClean="0">
                <a:solidFill>
                  <a:srgbClr val="FF0000"/>
                </a:solidFill>
              </a:rPr>
              <a:t>. asi 50 x 40 </a:t>
            </a:r>
            <a:r>
              <a:rPr lang="sk-SK" sz="2700" dirty="0" smtClean="0">
                <a:solidFill>
                  <a:srgbClr val="FF0000"/>
                </a:solidFill>
              </a:rPr>
              <a:t>m</a:t>
            </a:r>
            <a:endParaRPr lang="sk-SK" sz="2700" dirty="0" smtClean="0">
              <a:solidFill>
                <a:srgbClr val="FF0000"/>
              </a:solidFill>
            </a:endParaRP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2700" dirty="0" smtClean="0">
                <a:solidFill>
                  <a:srgbClr val="FF0000"/>
                </a:solidFill>
              </a:rPr>
              <a:t>počet hráčov 7 + 1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2700" dirty="0">
                <a:solidFill>
                  <a:srgbClr val="FF0000"/>
                </a:solidFill>
              </a:rPr>
              <a:t>d</a:t>
            </a:r>
            <a:r>
              <a:rPr lang="sk-SK" sz="2700" dirty="0" smtClean="0">
                <a:solidFill>
                  <a:srgbClr val="FF0000"/>
                </a:solidFill>
              </a:rPr>
              <a:t>ievčatá môžu hrať o 2 roky staršie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2700" dirty="0" smtClean="0">
                <a:solidFill>
                  <a:srgbClr val="FF0000"/>
                </a:solidFill>
              </a:rPr>
              <a:t>pokutovým územím je oblúk o polomere 9 m od stredu brány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2700" dirty="0">
                <a:solidFill>
                  <a:srgbClr val="FF0000"/>
                </a:solidFill>
              </a:rPr>
              <a:t>p</a:t>
            </a:r>
            <a:r>
              <a:rPr lang="sk-SK" sz="2700" dirty="0" smtClean="0">
                <a:solidFill>
                  <a:srgbClr val="FF0000"/>
                </a:solidFill>
              </a:rPr>
              <a:t>okutový kop sa kope z vrcholu tohto oblúka, </a:t>
            </a:r>
            <a:r>
              <a:rPr lang="sk-SK" sz="2700" dirty="0" err="1" smtClean="0">
                <a:solidFill>
                  <a:srgbClr val="FF0000"/>
                </a:solidFill>
              </a:rPr>
              <a:t>tj</a:t>
            </a:r>
            <a:r>
              <a:rPr lang="sk-SK" sz="2700" dirty="0" smtClean="0">
                <a:solidFill>
                  <a:srgbClr val="FF0000"/>
                </a:solidFill>
              </a:rPr>
              <a:t>. 9 m od brány</a:t>
            </a:r>
          </a:p>
          <a:p>
            <a:pPr algn="l">
              <a:lnSpc>
                <a:spcPct val="150000"/>
              </a:lnSpc>
            </a:pPr>
            <a:endParaRPr lang="sk-SK" dirty="0" smtClean="0"/>
          </a:p>
        </p:txBody>
      </p:sp>
      <p:sp>
        <p:nvSpPr>
          <p:cNvPr id="4" name="Obdĺžnik 3"/>
          <p:cNvSpPr/>
          <p:nvPr/>
        </p:nvSpPr>
        <p:spPr>
          <a:xfrm>
            <a:off x="969817" y="3985846"/>
            <a:ext cx="8769927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sk-SK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Formát súťaže 2025/26</a:t>
            </a:r>
            <a:r>
              <a:rPr lang="sk-SK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1500" dirty="0" smtClean="0"/>
              <a:t>HP </a:t>
            </a:r>
            <a:r>
              <a:rPr lang="sk-SK" sz="1500" dirty="0"/>
              <a:t>- min. </a:t>
            </a:r>
            <a:r>
              <a:rPr lang="sk-SK" sz="1500" b="1" dirty="0"/>
              <a:t>60 x 40 m </a:t>
            </a:r>
            <a:r>
              <a:rPr lang="sk-SK" sz="1500" dirty="0"/>
              <a:t>a max. </a:t>
            </a:r>
            <a:r>
              <a:rPr lang="sk-SK" sz="1500" b="1" dirty="0"/>
              <a:t>64 x 68 </a:t>
            </a:r>
            <a:r>
              <a:rPr lang="sk-SK" sz="1500" b="1" dirty="0" smtClean="0"/>
              <a:t>m</a:t>
            </a:r>
            <a:endParaRPr lang="sk-SK" sz="1500" b="1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1500" dirty="0"/>
              <a:t>počet hráčov </a:t>
            </a:r>
            <a:r>
              <a:rPr lang="sk-SK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 + </a:t>
            </a:r>
            <a:r>
              <a:rPr lang="sk-SK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1500" u="sng" dirty="0" smtClean="0"/>
              <a:t>dievčatá</a:t>
            </a:r>
            <a:r>
              <a:rPr lang="sk-SK" sz="1500" dirty="0" smtClean="0"/>
              <a:t> </a:t>
            </a:r>
            <a:r>
              <a:rPr lang="sk-SK" sz="1500" dirty="0"/>
              <a:t>môžu hrať </a:t>
            </a:r>
            <a:r>
              <a:rPr lang="sk-SK" sz="1500" b="1" dirty="0"/>
              <a:t>o 1 rok </a:t>
            </a:r>
            <a:r>
              <a:rPr lang="sk-SK" sz="1500" dirty="0"/>
              <a:t>staršie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1500" dirty="0"/>
              <a:t>čiara pokutového územia 12,5 </a:t>
            </a:r>
            <a:r>
              <a:rPr lang="sk-SK" sz="1500" dirty="0" smtClean="0"/>
              <a:t>m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1500" dirty="0" smtClean="0"/>
              <a:t>pokutový </a:t>
            </a:r>
            <a:r>
              <a:rPr lang="sk-SK" sz="1500" dirty="0"/>
              <a:t>kop 8 m </a:t>
            </a:r>
            <a:endParaRPr lang="sk-SK" sz="1500" dirty="0" smtClean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1500" dirty="0" smtClean="0"/>
              <a:t>bez </a:t>
            </a:r>
            <a:r>
              <a:rPr lang="sk-SK" sz="1500" dirty="0"/>
              <a:t>vedenia priebežných alebo konečných </a:t>
            </a:r>
            <a:r>
              <a:rPr lang="sk-SK" sz="1500" dirty="0" smtClean="0"/>
              <a:t>tabuliek</a:t>
            </a:r>
            <a:endParaRPr lang="sk-SK" sz="15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sk-SK" sz="1500" dirty="0"/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6781" y="5641829"/>
            <a:ext cx="1448565" cy="1075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232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94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99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926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51709" y="-234461"/>
            <a:ext cx="7273636" cy="1611890"/>
          </a:xfrm>
        </p:spPr>
        <p:txBody>
          <a:bodyPr>
            <a:normAutofit/>
          </a:bodyPr>
          <a:lstStyle/>
          <a:p>
            <a:r>
              <a:rPr lang="sk-SK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Kategória prípraviek (U9, U8)</a:t>
            </a:r>
            <a:br>
              <a:rPr lang="sk-SK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sk-SK" sz="4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969818" y="717823"/>
            <a:ext cx="9698182" cy="2952156"/>
          </a:xfrm>
        </p:spPr>
        <p:txBody>
          <a:bodyPr>
            <a:noAutofit/>
          </a:bodyPr>
          <a:lstStyle/>
          <a:p>
            <a:pPr algn="l"/>
            <a:r>
              <a:rPr lang="sk-SK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Formát súťaže 2024/25:</a:t>
            </a:r>
          </a:p>
          <a:p>
            <a:pPr marL="342900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sk-SK" sz="1500" dirty="0">
                <a:solidFill>
                  <a:srgbClr val="FF0000"/>
                </a:solidFill>
              </a:rPr>
              <a:t>h</a:t>
            </a:r>
            <a:r>
              <a:rPr lang="sk-SK" sz="1500" dirty="0" smtClean="0">
                <a:solidFill>
                  <a:srgbClr val="FF0000"/>
                </a:solidFill>
              </a:rPr>
              <a:t>rací čas 2x10 min.</a:t>
            </a:r>
            <a:endParaRPr lang="sk-SK" sz="1500" dirty="0" smtClean="0">
              <a:solidFill>
                <a:srgbClr val="FF0000"/>
              </a:solidFill>
            </a:endParaRPr>
          </a:p>
          <a:p>
            <a:pPr marL="342900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sk-SK" sz="1500" dirty="0" smtClean="0">
                <a:solidFill>
                  <a:srgbClr val="FF0000"/>
                </a:solidFill>
              </a:rPr>
              <a:t>počet hráčov 5 + 1</a:t>
            </a:r>
          </a:p>
          <a:p>
            <a:pPr marL="342900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sk-SK" sz="1500" dirty="0">
                <a:solidFill>
                  <a:srgbClr val="FF0000"/>
                </a:solidFill>
              </a:rPr>
              <a:t>dievčatá môžu hrať o 2 roky </a:t>
            </a:r>
            <a:r>
              <a:rPr lang="sk-SK" sz="1500" dirty="0" smtClean="0">
                <a:solidFill>
                  <a:srgbClr val="FF0000"/>
                </a:solidFill>
              </a:rPr>
              <a:t>staršie</a:t>
            </a:r>
          </a:p>
          <a:p>
            <a:pPr marL="342900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sk-SK" sz="1500" dirty="0" smtClean="0">
                <a:solidFill>
                  <a:srgbClr val="FF0000"/>
                </a:solidFill>
              </a:rPr>
              <a:t>pokutovým územím je oblúk o polomere 9 m od stredu brány</a:t>
            </a:r>
          </a:p>
          <a:p>
            <a:pPr marL="342900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sk-SK" sz="1500" dirty="0">
                <a:solidFill>
                  <a:srgbClr val="FF0000"/>
                </a:solidFill>
              </a:rPr>
              <a:t>p</a:t>
            </a:r>
            <a:r>
              <a:rPr lang="sk-SK" sz="1500" dirty="0" smtClean="0">
                <a:solidFill>
                  <a:srgbClr val="FF0000"/>
                </a:solidFill>
              </a:rPr>
              <a:t>okutový kop sa kope z vrcholu tohto oblúka, </a:t>
            </a:r>
            <a:r>
              <a:rPr lang="sk-SK" sz="1500" dirty="0" err="1" smtClean="0">
                <a:solidFill>
                  <a:srgbClr val="FF0000"/>
                </a:solidFill>
              </a:rPr>
              <a:t>tj</a:t>
            </a:r>
            <a:r>
              <a:rPr lang="sk-SK" sz="1500" dirty="0" smtClean="0">
                <a:solidFill>
                  <a:srgbClr val="FF0000"/>
                </a:solidFill>
              </a:rPr>
              <a:t>. 9 m od brány</a:t>
            </a:r>
          </a:p>
          <a:p>
            <a:pPr marL="342900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sk-SK" sz="1500" dirty="0">
                <a:solidFill>
                  <a:srgbClr val="FF0000"/>
                </a:solidFill>
              </a:rPr>
              <a:t>b</a:t>
            </a:r>
            <a:r>
              <a:rPr lang="sk-SK" sz="1500" dirty="0" smtClean="0">
                <a:solidFill>
                  <a:srgbClr val="FF0000"/>
                </a:solidFill>
              </a:rPr>
              <a:t>ránky 5 x 2 m</a:t>
            </a:r>
          </a:p>
          <a:p>
            <a:pPr algn="l"/>
            <a:endParaRPr lang="sk-SK" sz="2000" b="1" dirty="0" smtClean="0"/>
          </a:p>
        </p:txBody>
      </p:sp>
      <p:sp>
        <p:nvSpPr>
          <p:cNvPr id="4" name="Obdĺžnik 3"/>
          <p:cNvSpPr/>
          <p:nvPr/>
        </p:nvSpPr>
        <p:spPr>
          <a:xfrm>
            <a:off x="969818" y="3666458"/>
            <a:ext cx="876033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sk-SK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Formát súťaže 2025/26: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1500" dirty="0"/>
              <a:t>h</a:t>
            </a:r>
            <a:r>
              <a:rPr lang="sk-SK" sz="1500" dirty="0" smtClean="0"/>
              <a:t>rací čas 2x15 min. – formou trianglu</a:t>
            </a:r>
            <a:endParaRPr lang="sk-SK" sz="15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1500" dirty="0"/>
              <a:t>počet hráčov </a:t>
            </a:r>
            <a:r>
              <a:rPr lang="sk-SK" b="1" dirty="0"/>
              <a:t>4 + </a:t>
            </a:r>
            <a:r>
              <a:rPr lang="sk-SK" b="1" dirty="0" smtClean="0"/>
              <a:t>1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1500" u="sng" dirty="0" smtClean="0"/>
              <a:t>dievčatá</a:t>
            </a:r>
            <a:r>
              <a:rPr lang="sk-SK" sz="1500" dirty="0" smtClean="0"/>
              <a:t> </a:t>
            </a:r>
            <a:r>
              <a:rPr lang="sk-SK" sz="1500" dirty="0"/>
              <a:t>môžu hrať </a:t>
            </a:r>
            <a:r>
              <a:rPr lang="sk-SK" sz="1500" b="1" dirty="0"/>
              <a:t>o 1 rok </a:t>
            </a:r>
            <a:r>
              <a:rPr lang="sk-SK" sz="1500" dirty="0" smtClean="0"/>
              <a:t>staršie</a:t>
            </a:r>
            <a:endParaRPr lang="sk-SK" sz="1500" b="1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1500" dirty="0"/>
              <a:t>čiara pokutového územia 5,5 m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1500" dirty="0"/>
              <a:t>pokutový kop 7 m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1500" dirty="0"/>
              <a:t>bránky </a:t>
            </a:r>
            <a:r>
              <a:rPr lang="sk-SK" sz="1500" b="1" dirty="0"/>
              <a:t>3 x 2 m </a:t>
            </a:r>
            <a:r>
              <a:rPr lang="sk-SK" sz="1500" dirty="0"/>
              <a:t>(výnimky schvaľuje ŠTK</a:t>
            </a:r>
            <a:r>
              <a:rPr lang="sk-SK" sz="1500" dirty="0" smtClean="0"/>
              <a:t>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1500" dirty="0"/>
              <a:t>bez vedenia priebežných alebo konečných </a:t>
            </a:r>
            <a:r>
              <a:rPr lang="sk-SK" sz="1500" dirty="0" smtClean="0"/>
              <a:t>tabuliek</a:t>
            </a:r>
            <a:endParaRPr lang="sk-SK" sz="1500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6781" y="5641829"/>
            <a:ext cx="1448565" cy="1075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80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zeta">
  <a:themeElements>
    <a:clrScheme name="Faz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184</TotalTime>
  <Words>325</Words>
  <Application>Microsoft Office PowerPoint</Application>
  <PresentationFormat>Širokouhlá</PresentationFormat>
  <Paragraphs>51</Paragraphs>
  <Slides>13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13</vt:i4>
      </vt:variant>
    </vt:vector>
  </HeadingPairs>
  <TitlesOfParts>
    <vt:vector size="19" baseType="lpstr">
      <vt:lpstr>Arial</vt:lpstr>
      <vt:lpstr>Arial Black</vt:lpstr>
      <vt:lpstr>Arial Rounded MT Bold</vt:lpstr>
      <vt:lpstr>Trebuchet MS</vt:lpstr>
      <vt:lpstr>Wingdings 3</vt:lpstr>
      <vt:lpstr>Fazeta</vt:lpstr>
      <vt:lpstr>Zmeny formátu súťaží  mládeže LFZ  2025/26</vt:lpstr>
      <vt:lpstr>Kategória žiakov (U15) (malý futbal) </vt:lpstr>
      <vt:lpstr>Prezentácia programu PowerPoint</vt:lpstr>
      <vt:lpstr>Kategória mladších žiakov (U13) </vt:lpstr>
      <vt:lpstr>Prezentácia programu PowerPoint</vt:lpstr>
      <vt:lpstr>Kategória prípraviek (U11) </vt:lpstr>
      <vt:lpstr>Prezentácia programu PowerPoint</vt:lpstr>
      <vt:lpstr>Prezentácia programu PowerPoint</vt:lpstr>
      <vt:lpstr>Kategória prípraviek (U9, U8) </vt:lpstr>
      <vt:lpstr>Prezentácia programu PowerPoint</vt:lpstr>
      <vt:lpstr>Prezentácia programu PowerPoint</vt:lpstr>
      <vt:lpstr>Prezentácia programu PowerPoint</vt:lpstr>
      <vt:lpstr>Ďakujem.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Zmeny formátu súťaží  mládeže LFZ</dc:title>
  <dc:creator>X-trax</dc:creator>
  <cp:lastModifiedBy>X-trax</cp:lastModifiedBy>
  <cp:revision>22</cp:revision>
  <dcterms:created xsi:type="dcterms:W3CDTF">2025-02-27T18:23:33Z</dcterms:created>
  <dcterms:modified xsi:type="dcterms:W3CDTF">2025-03-12T22:01:07Z</dcterms:modified>
</cp:coreProperties>
</file>