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301" r:id="rId3"/>
    <p:sldId id="270" r:id="rId4"/>
    <p:sldId id="257" r:id="rId5"/>
    <p:sldId id="269" r:id="rId6"/>
    <p:sldId id="399" r:id="rId7"/>
    <p:sldId id="393" r:id="rId8"/>
    <p:sldId id="424" r:id="rId9"/>
    <p:sldId id="425" r:id="rId10"/>
    <p:sldId id="426" r:id="rId11"/>
    <p:sldId id="427" r:id="rId12"/>
    <p:sldId id="428" r:id="rId13"/>
    <p:sldId id="436" r:id="rId14"/>
    <p:sldId id="432" r:id="rId15"/>
    <p:sldId id="418" r:id="rId16"/>
    <p:sldId id="416" r:id="rId17"/>
    <p:sldId id="421" r:id="rId18"/>
    <p:sldId id="422" r:id="rId19"/>
    <p:sldId id="423" r:id="rId20"/>
    <p:sldId id="420" r:id="rId21"/>
    <p:sldId id="394" r:id="rId22"/>
    <p:sldId id="417" r:id="rId23"/>
    <p:sldId id="433" r:id="rId24"/>
    <p:sldId id="434" r:id="rId25"/>
    <p:sldId id="435" r:id="rId26"/>
    <p:sldId id="348" r:id="rId27"/>
    <p:sldId id="397" r:id="rId28"/>
    <p:sldId id="297" r:id="rId29"/>
  </p:sldIdLst>
  <p:sldSz cx="9144000" cy="6858000" type="screen4x3"/>
  <p:notesSz cx="6875463" cy="10002838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FB4C9D5-F5E6-459D-91DF-618AB68E2F81}" v="8" dt="2019-11-21T08:38:31.101"/>
    <p1510:client id="{97A0D666-A48B-4D4A-9069-21914992D10D}" v="52" dt="2019-11-20T19:13:47.41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redný štýl 2 - zvýrazneni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83" autoAdjust="0"/>
    <p:restoredTop sz="94660"/>
  </p:normalViewPr>
  <p:slideViewPr>
    <p:cSldViewPr>
      <p:cViewPr varScale="1">
        <p:scale>
          <a:sx n="108" d="100"/>
          <a:sy n="108" d="100"/>
        </p:scale>
        <p:origin x="1722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microsoft.com/office/2016/11/relationships/changesInfo" Target="changesInfos/changesInfo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35" Type="http://schemas.microsoft.com/office/2015/10/relationships/revisionInfo" Target="revisionInfo.xml"/><Relationship Id="rId8" Type="http://schemas.openxmlformats.org/officeDocument/2006/relationships/slide" Target="slides/slide7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un. Streda ObFZ" userId="d5cb5dc83df1591b" providerId="LiveId" clId="{2FB4C9D5-F5E6-459D-91DF-618AB68E2F81}"/>
    <pc:docChg chg="custSel addSld delSld modSld">
      <pc:chgData name="Dun. Streda ObFZ" userId="d5cb5dc83df1591b" providerId="LiveId" clId="{2FB4C9D5-F5E6-459D-91DF-618AB68E2F81}" dt="2019-11-21T08:38:54.038" v="1026" actId="14100"/>
      <pc:docMkLst>
        <pc:docMk/>
      </pc:docMkLst>
      <pc:sldChg chg="modSp">
        <pc:chgData name="Dun. Streda ObFZ" userId="d5cb5dc83df1591b" providerId="LiveId" clId="{2FB4C9D5-F5E6-459D-91DF-618AB68E2F81}" dt="2019-11-15T09:51:29.084" v="850" actId="122"/>
        <pc:sldMkLst>
          <pc:docMk/>
          <pc:sldMk cId="1030669808" sldId="257"/>
        </pc:sldMkLst>
        <pc:spChg chg="mod">
          <ac:chgData name="Dun. Streda ObFZ" userId="d5cb5dc83df1591b" providerId="LiveId" clId="{2FB4C9D5-F5E6-459D-91DF-618AB68E2F81}" dt="2019-11-15T09:51:22.834" v="849" actId="6549"/>
          <ac:spMkLst>
            <pc:docMk/>
            <pc:sldMk cId="1030669808" sldId="257"/>
            <ac:spMk id="2" creationId="{00000000-0000-0000-0000-000000000000}"/>
          </ac:spMkLst>
        </pc:spChg>
        <pc:spChg chg="mod">
          <ac:chgData name="Dun. Streda ObFZ" userId="d5cb5dc83df1591b" providerId="LiveId" clId="{2FB4C9D5-F5E6-459D-91DF-618AB68E2F81}" dt="2019-11-15T09:51:29.084" v="850" actId="122"/>
          <ac:spMkLst>
            <pc:docMk/>
            <pc:sldMk cId="1030669808" sldId="257"/>
            <ac:spMk id="3" creationId="{00000000-0000-0000-0000-000000000000}"/>
          </ac:spMkLst>
        </pc:spChg>
      </pc:sldChg>
      <pc:sldChg chg="modSp">
        <pc:chgData name="Dun. Streda ObFZ" userId="d5cb5dc83df1591b" providerId="LiveId" clId="{2FB4C9D5-F5E6-459D-91DF-618AB68E2F81}" dt="2019-11-20T10:32:59.855" v="992" actId="27636"/>
        <pc:sldMkLst>
          <pc:docMk/>
          <pc:sldMk cId="1193121057" sldId="269"/>
        </pc:sldMkLst>
        <pc:spChg chg="mod">
          <ac:chgData name="Dun. Streda ObFZ" userId="d5cb5dc83df1591b" providerId="LiveId" clId="{2FB4C9D5-F5E6-459D-91DF-618AB68E2F81}" dt="2019-11-20T10:32:59.855" v="992" actId="27636"/>
          <ac:spMkLst>
            <pc:docMk/>
            <pc:sldMk cId="1193121057" sldId="269"/>
            <ac:spMk id="2" creationId="{00000000-0000-0000-0000-000000000000}"/>
          </ac:spMkLst>
        </pc:spChg>
      </pc:sldChg>
      <pc:sldChg chg="modSp">
        <pc:chgData name="Dun. Streda ObFZ" userId="d5cb5dc83df1591b" providerId="LiveId" clId="{2FB4C9D5-F5E6-459D-91DF-618AB68E2F81}" dt="2019-11-15T09:44:00.404" v="626" actId="20577"/>
        <pc:sldMkLst>
          <pc:docMk/>
          <pc:sldMk cId="745901650" sldId="270"/>
        </pc:sldMkLst>
        <pc:spChg chg="mod">
          <ac:chgData name="Dun. Streda ObFZ" userId="d5cb5dc83df1591b" providerId="LiveId" clId="{2FB4C9D5-F5E6-459D-91DF-618AB68E2F81}" dt="2019-11-15T09:44:00.404" v="626" actId="20577"/>
          <ac:spMkLst>
            <pc:docMk/>
            <pc:sldMk cId="745901650" sldId="270"/>
            <ac:spMk id="2" creationId="{00000000-0000-0000-0000-000000000000}"/>
          </ac:spMkLst>
        </pc:spChg>
        <pc:spChg chg="mod">
          <ac:chgData name="Dun. Streda ObFZ" userId="d5cb5dc83df1591b" providerId="LiveId" clId="{2FB4C9D5-F5E6-459D-91DF-618AB68E2F81}" dt="2019-11-15T09:43:50.744" v="571" actId="27636"/>
          <ac:spMkLst>
            <pc:docMk/>
            <pc:sldMk cId="745901650" sldId="270"/>
            <ac:spMk id="3" creationId="{00000000-0000-0000-0000-000000000000}"/>
          </ac:spMkLst>
        </pc:spChg>
      </pc:sldChg>
      <pc:sldChg chg="modSp">
        <pc:chgData name="Dun. Streda ObFZ" userId="d5cb5dc83df1591b" providerId="LiveId" clId="{2FB4C9D5-F5E6-459D-91DF-618AB68E2F81}" dt="2019-11-15T09:49:18.920" v="815" actId="20577"/>
        <pc:sldMkLst>
          <pc:docMk/>
          <pc:sldMk cId="1800711234" sldId="297"/>
        </pc:sldMkLst>
        <pc:spChg chg="mod">
          <ac:chgData name="Dun. Streda ObFZ" userId="d5cb5dc83df1591b" providerId="LiveId" clId="{2FB4C9D5-F5E6-459D-91DF-618AB68E2F81}" dt="2019-11-15T09:49:18.920" v="815" actId="20577"/>
          <ac:spMkLst>
            <pc:docMk/>
            <pc:sldMk cId="1800711234" sldId="297"/>
            <ac:spMk id="2" creationId="{00000000-0000-0000-0000-000000000000}"/>
          </ac:spMkLst>
        </pc:spChg>
      </pc:sldChg>
      <pc:sldChg chg="modSp">
        <pc:chgData name="Dun. Streda ObFZ" userId="d5cb5dc83df1591b" providerId="LiveId" clId="{2FB4C9D5-F5E6-459D-91DF-618AB68E2F81}" dt="2019-11-15T09:43:08.482" v="554" actId="20577"/>
        <pc:sldMkLst>
          <pc:docMk/>
          <pc:sldMk cId="3724334470" sldId="301"/>
        </pc:sldMkLst>
        <pc:spChg chg="mod">
          <ac:chgData name="Dun. Streda ObFZ" userId="d5cb5dc83df1591b" providerId="LiveId" clId="{2FB4C9D5-F5E6-459D-91DF-618AB68E2F81}" dt="2019-11-15T09:43:08.482" v="554" actId="20577"/>
          <ac:spMkLst>
            <pc:docMk/>
            <pc:sldMk cId="3724334470" sldId="301"/>
            <ac:spMk id="3" creationId="{00000000-0000-0000-0000-000000000000}"/>
          </ac:spMkLst>
        </pc:spChg>
      </pc:sldChg>
      <pc:sldChg chg="del">
        <pc:chgData name="Dun. Streda ObFZ" userId="d5cb5dc83df1591b" providerId="LiveId" clId="{2FB4C9D5-F5E6-459D-91DF-618AB68E2F81}" dt="2019-11-15T09:46:55.344" v="757" actId="2696"/>
        <pc:sldMkLst>
          <pc:docMk/>
          <pc:sldMk cId="3758550738" sldId="302"/>
        </pc:sldMkLst>
      </pc:sldChg>
      <pc:sldChg chg="modSp">
        <pc:chgData name="Dun. Streda ObFZ" userId="d5cb5dc83df1591b" providerId="LiveId" clId="{2FB4C9D5-F5E6-459D-91DF-618AB68E2F81}" dt="2019-11-15T09:49:05.068" v="809" actId="20577"/>
        <pc:sldMkLst>
          <pc:docMk/>
          <pc:sldMk cId="4224395916" sldId="348"/>
        </pc:sldMkLst>
        <pc:spChg chg="mod">
          <ac:chgData name="Dun. Streda ObFZ" userId="d5cb5dc83df1591b" providerId="LiveId" clId="{2FB4C9D5-F5E6-459D-91DF-618AB68E2F81}" dt="2019-11-15T09:49:05.068" v="809" actId="20577"/>
          <ac:spMkLst>
            <pc:docMk/>
            <pc:sldMk cId="4224395916" sldId="348"/>
            <ac:spMk id="3" creationId="{00000000-0000-0000-0000-000000000000}"/>
          </ac:spMkLst>
        </pc:spChg>
      </pc:sldChg>
      <pc:sldChg chg="del">
        <pc:chgData name="Dun. Streda ObFZ" userId="d5cb5dc83df1591b" providerId="LiveId" clId="{2FB4C9D5-F5E6-459D-91DF-618AB68E2F81}" dt="2019-11-15T09:46:30.313" v="756" actId="2696"/>
        <pc:sldMkLst>
          <pc:docMk/>
          <pc:sldMk cId="2548831528" sldId="391"/>
        </pc:sldMkLst>
      </pc:sldChg>
      <pc:sldChg chg="modSp">
        <pc:chgData name="Dun. Streda ObFZ" userId="d5cb5dc83df1591b" providerId="LiveId" clId="{2FB4C9D5-F5E6-459D-91DF-618AB68E2F81}" dt="2019-11-15T09:47:11.744" v="773" actId="20577"/>
        <pc:sldMkLst>
          <pc:docMk/>
          <pc:sldMk cId="806752037" sldId="393"/>
        </pc:sldMkLst>
        <pc:spChg chg="mod">
          <ac:chgData name="Dun. Streda ObFZ" userId="d5cb5dc83df1591b" providerId="LiveId" clId="{2FB4C9D5-F5E6-459D-91DF-618AB68E2F81}" dt="2019-11-15T09:47:11.744" v="773" actId="20577"/>
          <ac:spMkLst>
            <pc:docMk/>
            <pc:sldMk cId="806752037" sldId="393"/>
            <ac:spMk id="2" creationId="{00000000-0000-0000-0000-000000000000}"/>
          </ac:spMkLst>
        </pc:spChg>
        <pc:spChg chg="mod">
          <ac:chgData name="Dun. Streda ObFZ" userId="d5cb5dc83df1591b" providerId="LiveId" clId="{2FB4C9D5-F5E6-459D-91DF-618AB68E2F81}" dt="2019-11-15T09:47:08.058" v="772" actId="20577"/>
          <ac:spMkLst>
            <pc:docMk/>
            <pc:sldMk cId="806752037" sldId="393"/>
            <ac:spMk id="3" creationId="{00000000-0000-0000-0000-000000000000}"/>
          </ac:spMkLst>
        </pc:spChg>
      </pc:sldChg>
      <pc:sldChg chg="modSp">
        <pc:chgData name="Dun. Streda ObFZ" userId="d5cb5dc83df1591b" providerId="LiveId" clId="{2FB4C9D5-F5E6-459D-91DF-618AB68E2F81}" dt="2019-11-15T09:56:00.138" v="976" actId="20577"/>
        <pc:sldMkLst>
          <pc:docMk/>
          <pc:sldMk cId="2241704653" sldId="394"/>
        </pc:sldMkLst>
        <pc:spChg chg="mod">
          <ac:chgData name="Dun. Streda ObFZ" userId="d5cb5dc83df1591b" providerId="LiveId" clId="{2FB4C9D5-F5E6-459D-91DF-618AB68E2F81}" dt="2019-11-15T09:56:00.138" v="976" actId="20577"/>
          <ac:spMkLst>
            <pc:docMk/>
            <pc:sldMk cId="2241704653" sldId="394"/>
            <ac:spMk id="2" creationId="{00000000-0000-0000-0000-000000000000}"/>
          </ac:spMkLst>
        </pc:spChg>
        <pc:spChg chg="mod">
          <ac:chgData name="Dun. Streda ObFZ" userId="d5cb5dc83df1591b" providerId="LiveId" clId="{2FB4C9D5-F5E6-459D-91DF-618AB68E2F81}" dt="2019-11-15T09:53:39.345" v="852" actId="122"/>
          <ac:spMkLst>
            <pc:docMk/>
            <pc:sldMk cId="2241704653" sldId="394"/>
            <ac:spMk id="3" creationId="{00000000-0000-0000-0000-000000000000}"/>
          </ac:spMkLst>
        </pc:spChg>
      </pc:sldChg>
      <pc:sldChg chg="modSp">
        <pc:chgData name="Dun. Streda ObFZ" userId="d5cb5dc83df1591b" providerId="LiveId" clId="{2FB4C9D5-F5E6-459D-91DF-618AB68E2F81}" dt="2019-11-15T09:49:09.941" v="812" actId="20577"/>
        <pc:sldMkLst>
          <pc:docMk/>
          <pc:sldMk cId="2429907694" sldId="397"/>
        </pc:sldMkLst>
        <pc:spChg chg="mod">
          <ac:chgData name="Dun. Streda ObFZ" userId="d5cb5dc83df1591b" providerId="LiveId" clId="{2FB4C9D5-F5E6-459D-91DF-618AB68E2F81}" dt="2019-11-15T09:49:09.941" v="812" actId="20577"/>
          <ac:spMkLst>
            <pc:docMk/>
            <pc:sldMk cId="2429907694" sldId="397"/>
            <ac:spMk id="2" creationId="{00000000-0000-0000-0000-000000000000}"/>
          </ac:spMkLst>
        </pc:spChg>
      </pc:sldChg>
      <pc:sldChg chg="modSp">
        <pc:chgData name="Dun. Streda ObFZ" userId="d5cb5dc83df1591b" providerId="LiveId" clId="{2FB4C9D5-F5E6-459D-91DF-618AB68E2F81}" dt="2019-11-15T09:51:37.053" v="851" actId="122"/>
        <pc:sldMkLst>
          <pc:docMk/>
          <pc:sldMk cId="1909218302" sldId="399"/>
        </pc:sldMkLst>
        <pc:spChg chg="mod">
          <ac:chgData name="Dun. Streda ObFZ" userId="d5cb5dc83df1591b" providerId="LiveId" clId="{2FB4C9D5-F5E6-459D-91DF-618AB68E2F81}" dt="2019-11-15T09:51:37.053" v="851" actId="122"/>
          <ac:spMkLst>
            <pc:docMk/>
            <pc:sldMk cId="1909218302" sldId="399"/>
            <ac:spMk id="2" creationId="{00000000-0000-0000-0000-000000000000}"/>
          </ac:spMkLst>
        </pc:spChg>
      </pc:sldChg>
      <pc:sldChg chg="modSp">
        <pc:chgData name="Dun. Streda ObFZ" userId="d5cb5dc83df1591b" providerId="LiveId" clId="{2FB4C9D5-F5E6-459D-91DF-618AB68E2F81}" dt="2019-11-15T09:36:59.347" v="275" actId="20577"/>
        <pc:sldMkLst>
          <pc:docMk/>
          <pc:sldMk cId="1560160104" sldId="416"/>
        </pc:sldMkLst>
        <pc:spChg chg="mod">
          <ac:chgData name="Dun. Streda ObFZ" userId="d5cb5dc83df1591b" providerId="LiveId" clId="{2FB4C9D5-F5E6-459D-91DF-618AB68E2F81}" dt="2019-11-15T09:36:59.347" v="275" actId="20577"/>
          <ac:spMkLst>
            <pc:docMk/>
            <pc:sldMk cId="1560160104" sldId="416"/>
            <ac:spMk id="5" creationId="{DA3BD82C-EFC0-4181-95A5-064609473930}"/>
          </ac:spMkLst>
        </pc:spChg>
      </pc:sldChg>
      <pc:sldChg chg="modSp">
        <pc:chgData name="Dun. Streda ObFZ" userId="d5cb5dc83df1591b" providerId="LiveId" clId="{2FB4C9D5-F5E6-459D-91DF-618AB68E2F81}" dt="2019-11-15T09:48:21.900" v="806" actId="20577"/>
        <pc:sldMkLst>
          <pc:docMk/>
          <pc:sldMk cId="581002996" sldId="417"/>
        </pc:sldMkLst>
        <pc:spChg chg="mod">
          <ac:chgData name="Dun. Streda ObFZ" userId="d5cb5dc83df1591b" providerId="LiveId" clId="{2FB4C9D5-F5E6-459D-91DF-618AB68E2F81}" dt="2019-11-15T09:48:21.900" v="806" actId="20577"/>
          <ac:spMkLst>
            <pc:docMk/>
            <pc:sldMk cId="581002996" sldId="417"/>
            <ac:spMk id="2" creationId="{00000000-0000-0000-0000-000000000000}"/>
          </ac:spMkLst>
        </pc:spChg>
        <pc:spChg chg="mod">
          <ac:chgData name="Dun. Streda ObFZ" userId="d5cb5dc83df1591b" providerId="LiveId" clId="{2FB4C9D5-F5E6-459D-91DF-618AB68E2F81}" dt="2019-11-15T09:47:58.229" v="792" actId="20577"/>
          <ac:spMkLst>
            <pc:docMk/>
            <pc:sldMk cId="581002996" sldId="417"/>
            <ac:spMk id="3" creationId="{00000000-0000-0000-0000-000000000000}"/>
          </ac:spMkLst>
        </pc:spChg>
      </pc:sldChg>
      <pc:sldChg chg="modSp">
        <pc:chgData name="Dun. Streda ObFZ" userId="d5cb5dc83df1591b" providerId="LiveId" clId="{2FB4C9D5-F5E6-459D-91DF-618AB68E2F81}" dt="2019-11-15T09:36:15.798" v="231" actId="20577"/>
        <pc:sldMkLst>
          <pc:docMk/>
          <pc:sldMk cId="2351524844" sldId="418"/>
        </pc:sldMkLst>
        <pc:spChg chg="mod">
          <ac:chgData name="Dun. Streda ObFZ" userId="d5cb5dc83df1591b" providerId="LiveId" clId="{2FB4C9D5-F5E6-459D-91DF-618AB68E2F81}" dt="2019-11-15T09:36:15.798" v="231" actId="20577"/>
          <ac:spMkLst>
            <pc:docMk/>
            <pc:sldMk cId="2351524844" sldId="418"/>
            <ac:spMk id="2" creationId="{00000000-0000-0000-0000-000000000000}"/>
          </ac:spMkLst>
        </pc:spChg>
      </pc:sldChg>
      <pc:sldChg chg="modSp add">
        <pc:chgData name="Dun. Streda ObFZ" userId="d5cb5dc83df1591b" providerId="LiveId" clId="{2FB4C9D5-F5E6-459D-91DF-618AB68E2F81}" dt="2019-11-15T09:39:41.167" v="411" actId="20577"/>
        <pc:sldMkLst>
          <pc:docMk/>
          <pc:sldMk cId="786943886" sldId="419"/>
        </pc:sldMkLst>
        <pc:spChg chg="mod">
          <ac:chgData name="Dun. Streda ObFZ" userId="d5cb5dc83df1591b" providerId="LiveId" clId="{2FB4C9D5-F5E6-459D-91DF-618AB68E2F81}" dt="2019-11-15T09:39:41.167" v="411" actId="20577"/>
          <ac:spMkLst>
            <pc:docMk/>
            <pc:sldMk cId="786943886" sldId="419"/>
            <ac:spMk id="3" creationId="{46B84414-6C7F-4025-BA6E-4601270E2808}"/>
          </ac:spMkLst>
        </pc:spChg>
      </pc:sldChg>
      <pc:sldChg chg="modSp add">
        <pc:chgData name="Dun. Streda ObFZ" userId="d5cb5dc83df1591b" providerId="LiveId" clId="{2FB4C9D5-F5E6-459D-91DF-618AB68E2F81}" dt="2019-11-15T09:40:45.073" v="548" actId="20577"/>
        <pc:sldMkLst>
          <pc:docMk/>
          <pc:sldMk cId="4007666890" sldId="420"/>
        </pc:sldMkLst>
        <pc:spChg chg="mod">
          <ac:chgData name="Dun. Streda ObFZ" userId="d5cb5dc83df1591b" providerId="LiveId" clId="{2FB4C9D5-F5E6-459D-91DF-618AB68E2F81}" dt="2019-11-15T09:40:45.073" v="548" actId="20577"/>
          <ac:spMkLst>
            <pc:docMk/>
            <pc:sldMk cId="4007666890" sldId="420"/>
            <ac:spMk id="2" creationId="{5DAFB1A3-D4D1-4206-A642-08FADA975C25}"/>
          </ac:spMkLst>
        </pc:spChg>
        <pc:spChg chg="mod">
          <ac:chgData name="Dun. Streda ObFZ" userId="d5cb5dc83df1591b" providerId="LiveId" clId="{2FB4C9D5-F5E6-459D-91DF-618AB68E2F81}" dt="2019-11-15T09:39:53.322" v="436" actId="20577"/>
          <ac:spMkLst>
            <pc:docMk/>
            <pc:sldMk cId="4007666890" sldId="420"/>
            <ac:spMk id="3" creationId="{150F597A-5CFB-4429-B237-2334AE0CCB6E}"/>
          </ac:spMkLst>
        </pc:spChg>
      </pc:sldChg>
      <pc:sldChg chg="addSp delSp modSp add">
        <pc:chgData name="Dun. Streda ObFZ" userId="d5cb5dc83df1591b" providerId="LiveId" clId="{2FB4C9D5-F5E6-459D-91DF-618AB68E2F81}" dt="2019-11-21T08:36:57.077" v="1009" actId="14100"/>
        <pc:sldMkLst>
          <pc:docMk/>
          <pc:sldMk cId="3054874441" sldId="433"/>
        </pc:sldMkLst>
        <pc:spChg chg="del">
          <ac:chgData name="Dun. Streda ObFZ" userId="d5cb5dc83df1591b" providerId="LiveId" clId="{2FB4C9D5-F5E6-459D-91DF-618AB68E2F81}" dt="2019-11-21T08:34:56.812" v="994"/>
          <ac:spMkLst>
            <pc:docMk/>
            <pc:sldMk cId="3054874441" sldId="433"/>
            <ac:spMk id="2" creationId="{1D048469-168C-40B3-BF2F-C307A4DE1E6F}"/>
          </ac:spMkLst>
        </pc:spChg>
        <pc:spChg chg="add del mod">
          <ac:chgData name="Dun. Streda ObFZ" userId="d5cb5dc83df1591b" providerId="LiveId" clId="{2FB4C9D5-F5E6-459D-91DF-618AB68E2F81}" dt="2019-11-21T08:36:15.013" v="1000"/>
          <ac:spMkLst>
            <pc:docMk/>
            <pc:sldMk cId="3054874441" sldId="433"/>
            <ac:spMk id="6" creationId="{7FC1A376-AB6F-4526-AE3B-E7B11A209744}"/>
          </ac:spMkLst>
        </pc:spChg>
        <pc:picChg chg="add del mod">
          <ac:chgData name="Dun. Streda ObFZ" userId="d5cb5dc83df1591b" providerId="LiveId" clId="{2FB4C9D5-F5E6-459D-91DF-618AB68E2F81}" dt="2019-11-21T08:36:07.769" v="999" actId="478"/>
          <ac:picMkLst>
            <pc:docMk/>
            <pc:sldMk cId="3054874441" sldId="433"/>
            <ac:picMk id="4" creationId="{9E5F98C4-D73E-44E5-9028-A5B7A4C4E634}"/>
          </ac:picMkLst>
        </pc:picChg>
        <pc:picChg chg="add mod">
          <ac:chgData name="Dun. Streda ObFZ" userId="d5cb5dc83df1591b" providerId="LiveId" clId="{2FB4C9D5-F5E6-459D-91DF-618AB68E2F81}" dt="2019-11-21T08:36:57.077" v="1009" actId="14100"/>
          <ac:picMkLst>
            <pc:docMk/>
            <pc:sldMk cId="3054874441" sldId="433"/>
            <ac:picMk id="7" creationId="{2C81D027-E3B3-4F99-BC42-BCFA4B3AD704}"/>
          </ac:picMkLst>
        </pc:picChg>
      </pc:sldChg>
      <pc:sldChg chg="addSp delSp modSp add">
        <pc:chgData name="Dun. Streda ObFZ" userId="d5cb5dc83df1591b" providerId="LiveId" clId="{2FB4C9D5-F5E6-459D-91DF-618AB68E2F81}" dt="2019-11-21T08:38:09.580" v="1019" actId="14100"/>
        <pc:sldMkLst>
          <pc:docMk/>
          <pc:sldMk cId="2116218384" sldId="434"/>
        </pc:sldMkLst>
        <pc:spChg chg="del">
          <ac:chgData name="Dun. Streda ObFZ" userId="d5cb5dc83df1591b" providerId="LiveId" clId="{2FB4C9D5-F5E6-459D-91DF-618AB68E2F81}" dt="2019-11-21T08:37:28.628" v="1011"/>
          <ac:spMkLst>
            <pc:docMk/>
            <pc:sldMk cId="2116218384" sldId="434"/>
            <ac:spMk id="2" creationId="{259BC171-A43C-40E8-B51C-B95340B0490F}"/>
          </ac:spMkLst>
        </pc:spChg>
        <pc:picChg chg="add mod">
          <ac:chgData name="Dun. Streda ObFZ" userId="d5cb5dc83df1591b" providerId="LiveId" clId="{2FB4C9D5-F5E6-459D-91DF-618AB68E2F81}" dt="2019-11-21T08:38:09.580" v="1019" actId="14100"/>
          <ac:picMkLst>
            <pc:docMk/>
            <pc:sldMk cId="2116218384" sldId="434"/>
            <ac:picMk id="4" creationId="{43D2E38D-4949-48B7-9F44-1CCD983D58BE}"/>
          </ac:picMkLst>
        </pc:picChg>
      </pc:sldChg>
      <pc:sldChg chg="addSp delSp modSp add">
        <pc:chgData name="Dun. Streda ObFZ" userId="d5cb5dc83df1591b" providerId="LiveId" clId="{2FB4C9D5-F5E6-459D-91DF-618AB68E2F81}" dt="2019-11-21T08:38:54.038" v="1026" actId="14100"/>
        <pc:sldMkLst>
          <pc:docMk/>
          <pc:sldMk cId="830474626" sldId="435"/>
        </pc:sldMkLst>
        <pc:spChg chg="del">
          <ac:chgData name="Dun. Streda ObFZ" userId="d5cb5dc83df1591b" providerId="LiveId" clId="{2FB4C9D5-F5E6-459D-91DF-618AB68E2F81}" dt="2019-11-21T08:38:31.101" v="1021"/>
          <ac:spMkLst>
            <pc:docMk/>
            <pc:sldMk cId="830474626" sldId="435"/>
            <ac:spMk id="2" creationId="{D06865C5-A2E8-4A06-9EA1-64EB36DD2757}"/>
          </ac:spMkLst>
        </pc:spChg>
        <pc:picChg chg="add mod">
          <ac:chgData name="Dun. Streda ObFZ" userId="d5cb5dc83df1591b" providerId="LiveId" clId="{2FB4C9D5-F5E6-459D-91DF-618AB68E2F81}" dt="2019-11-21T08:38:54.038" v="1026" actId="14100"/>
          <ac:picMkLst>
            <pc:docMk/>
            <pc:sldMk cId="830474626" sldId="435"/>
            <ac:picMk id="4" creationId="{595C7606-674D-4142-8B6A-CB71EF4047D1}"/>
          </ac:picMkLst>
        </pc:picChg>
      </pc:sldChg>
    </pc:docChg>
  </pc:docChgLst>
  <pc:docChgLst>
    <pc:chgData name="Dun. Streda ObFZ" userId="d5cb5dc83df1591b" providerId="LiveId" clId="{F8858C3A-B4D8-4FD9-9AE9-0104CE6D1D7A}"/>
    <pc:docChg chg="custSel delSld modSld sldOrd">
      <pc:chgData name="Dun. Streda ObFZ" userId="d5cb5dc83df1591b" providerId="LiveId" clId="{F8858C3A-B4D8-4FD9-9AE9-0104CE6D1D7A}" dt="2019-11-14T19:32:15.005" v="62"/>
      <pc:docMkLst>
        <pc:docMk/>
      </pc:docMkLst>
      <pc:sldChg chg="addSp delSp modSp">
        <pc:chgData name="Dun. Streda ObFZ" userId="d5cb5dc83df1591b" providerId="LiveId" clId="{F8858C3A-B4D8-4FD9-9AE9-0104CE6D1D7A}" dt="2019-11-14T19:22:30.943" v="11" actId="1076"/>
        <pc:sldMkLst>
          <pc:docMk/>
          <pc:sldMk cId="262662672" sldId="256"/>
        </pc:sldMkLst>
        <pc:spChg chg="mod">
          <ac:chgData name="Dun. Streda ObFZ" userId="d5cb5dc83df1591b" providerId="LiveId" clId="{F8858C3A-B4D8-4FD9-9AE9-0104CE6D1D7A}" dt="2019-11-14T19:21:45.196" v="3" actId="6549"/>
          <ac:spMkLst>
            <pc:docMk/>
            <pc:sldMk cId="262662672" sldId="256"/>
            <ac:spMk id="3" creationId="{00000000-0000-0000-0000-000000000000}"/>
          </ac:spMkLst>
        </pc:spChg>
        <pc:picChg chg="del">
          <ac:chgData name="Dun. Streda ObFZ" userId="d5cb5dc83df1591b" providerId="LiveId" clId="{F8858C3A-B4D8-4FD9-9AE9-0104CE6D1D7A}" dt="2019-11-14T19:21:57.514" v="4" actId="478"/>
          <ac:picMkLst>
            <pc:docMk/>
            <pc:sldMk cId="262662672" sldId="256"/>
            <ac:picMk id="4" creationId="{00000000-0000-0000-0000-000000000000}"/>
          </ac:picMkLst>
        </pc:picChg>
        <pc:picChg chg="add mod">
          <ac:chgData name="Dun. Streda ObFZ" userId="d5cb5dc83df1591b" providerId="LiveId" clId="{F8858C3A-B4D8-4FD9-9AE9-0104CE6D1D7A}" dt="2019-11-14T19:22:30.943" v="11" actId="1076"/>
          <ac:picMkLst>
            <pc:docMk/>
            <pc:sldMk cId="262662672" sldId="256"/>
            <ac:picMk id="6" creationId="{1341ED26-B826-44F0-AEE3-53EBBC919842}"/>
          </ac:picMkLst>
        </pc:picChg>
      </pc:sldChg>
      <pc:sldChg chg="delSp modSp">
        <pc:chgData name="Dun. Streda ObFZ" userId="d5cb5dc83df1591b" providerId="LiveId" clId="{F8858C3A-B4D8-4FD9-9AE9-0104CE6D1D7A}" dt="2019-11-14T19:23:32.976" v="23" actId="20577"/>
        <pc:sldMkLst>
          <pc:docMk/>
          <pc:sldMk cId="1030669808" sldId="257"/>
        </pc:sldMkLst>
        <pc:spChg chg="mod">
          <ac:chgData name="Dun. Streda ObFZ" userId="d5cb5dc83df1591b" providerId="LiveId" clId="{F8858C3A-B4D8-4FD9-9AE9-0104CE6D1D7A}" dt="2019-11-14T19:23:32.976" v="23" actId="20577"/>
          <ac:spMkLst>
            <pc:docMk/>
            <pc:sldMk cId="1030669808" sldId="257"/>
            <ac:spMk id="2" creationId="{00000000-0000-0000-0000-000000000000}"/>
          </ac:spMkLst>
        </pc:spChg>
        <pc:picChg chg="del">
          <ac:chgData name="Dun. Streda ObFZ" userId="d5cb5dc83df1591b" providerId="LiveId" clId="{F8858C3A-B4D8-4FD9-9AE9-0104CE6D1D7A}" dt="2019-11-14T19:23:18.397" v="13" actId="478"/>
          <ac:picMkLst>
            <pc:docMk/>
            <pc:sldMk cId="1030669808" sldId="257"/>
            <ac:picMk id="4" creationId="{00000000-0000-0000-0000-000000000000}"/>
          </ac:picMkLst>
        </pc:picChg>
      </pc:sldChg>
      <pc:sldChg chg="del">
        <pc:chgData name="Dun. Streda ObFZ" userId="d5cb5dc83df1591b" providerId="LiveId" clId="{F8858C3A-B4D8-4FD9-9AE9-0104CE6D1D7A}" dt="2019-11-14T19:27:49.391" v="42" actId="2696"/>
        <pc:sldMkLst>
          <pc:docMk/>
          <pc:sldMk cId="3702487565" sldId="260"/>
        </pc:sldMkLst>
      </pc:sldChg>
      <pc:sldChg chg="del">
        <pc:chgData name="Dun. Streda ObFZ" userId="d5cb5dc83df1591b" providerId="LiveId" clId="{F8858C3A-B4D8-4FD9-9AE9-0104CE6D1D7A}" dt="2019-11-14T19:30:39.343" v="44" actId="2696"/>
        <pc:sldMkLst>
          <pc:docMk/>
          <pc:sldMk cId="2049509240" sldId="261"/>
        </pc:sldMkLst>
      </pc:sldChg>
      <pc:sldChg chg="del">
        <pc:chgData name="Dun. Streda ObFZ" userId="d5cb5dc83df1591b" providerId="LiveId" clId="{F8858C3A-B4D8-4FD9-9AE9-0104CE6D1D7A}" dt="2019-11-14T19:30:42.575" v="45" actId="2696"/>
        <pc:sldMkLst>
          <pc:docMk/>
          <pc:sldMk cId="293029901" sldId="262"/>
        </pc:sldMkLst>
      </pc:sldChg>
      <pc:sldChg chg="del">
        <pc:chgData name="Dun. Streda ObFZ" userId="d5cb5dc83df1591b" providerId="LiveId" clId="{F8858C3A-B4D8-4FD9-9AE9-0104CE6D1D7A}" dt="2019-11-14T19:27:20.952" v="36" actId="2696"/>
        <pc:sldMkLst>
          <pc:docMk/>
          <pc:sldMk cId="3246045785" sldId="275"/>
        </pc:sldMkLst>
      </pc:sldChg>
      <pc:sldChg chg="del">
        <pc:chgData name="Dun. Streda ObFZ" userId="d5cb5dc83df1591b" providerId="LiveId" clId="{F8858C3A-B4D8-4FD9-9AE9-0104CE6D1D7A}" dt="2019-11-14T19:27:15.166" v="34" actId="2696"/>
        <pc:sldMkLst>
          <pc:docMk/>
          <pc:sldMk cId="7170437" sldId="277"/>
        </pc:sldMkLst>
      </pc:sldChg>
      <pc:sldChg chg="del">
        <pc:chgData name="Dun. Streda ObFZ" userId="d5cb5dc83df1591b" providerId="LiveId" clId="{F8858C3A-B4D8-4FD9-9AE9-0104CE6D1D7A}" dt="2019-11-14T19:27:53.018" v="43" actId="2696"/>
        <pc:sldMkLst>
          <pc:docMk/>
          <pc:sldMk cId="3276889009" sldId="278"/>
        </pc:sldMkLst>
      </pc:sldChg>
      <pc:sldChg chg="del">
        <pc:chgData name="Dun. Streda ObFZ" userId="d5cb5dc83df1591b" providerId="LiveId" clId="{F8858C3A-B4D8-4FD9-9AE9-0104CE6D1D7A}" dt="2019-11-14T19:27:29.448" v="37" actId="2696"/>
        <pc:sldMkLst>
          <pc:docMk/>
          <pc:sldMk cId="4285470345" sldId="280"/>
        </pc:sldMkLst>
      </pc:sldChg>
      <pc:sldChg chg="del">
        <pc:chgData name="Dun. Streda ObFZ" userId="d5cb5dc83df1591b" providerId="LiveId" clId="{F8858C3A-B4D8-4FD9-9AE9-0104CE6D1D7A}" dt="2019-11-14T19:30:44.960" v="46" actId="2696"/>
        <pc:sldMkLst>
          <pc:docMk/>
          <pc:sldMk cId="2272705660" sldId="281"/>
        </pc:sldMkLst>
      </pc:sldChg>
      <pc:sldChg chg="del">
        <pc:chgData name="Dun. Streda ObFZ" userId="d5cb5dc83df1591b" providerId="LiveId" clId="{F8858C3A-B4D8-4FD9-9AE9-0104CE6D1D7A}" dt="2019-11-14T19:30:47.302" v="47" actId="2696"/>
        <pc:sldMkLst>
          <pc:docMk/>
          <pc:sldMk cId="1549589201" sldId="282"/>
        </pc:sldMkLst>
      </pc:sldChg>
      <pc:sldChg chg="del">
        <pc:chgData name="Dun. Streda ObFZ" userId="d5cb5dc83df1591b" providerId="LiveId" clId="{F8858C3A-B4D8-4FD9-9AE9-0104CE6D1D7A}" dt="2019-11-14T19:30:49.702" v="48" actId="2696"/>
        <pc:sldMkLst>
          <pc:docMk/>
          <pc:sldMk cId="115021554" sldId="283"/>
        </pc:sldMkLst>
      </pc:sldChg>
      <pc:sldChg chg="del">
        <pc:chgData name="Dun. Streda ObFZ" userId="d5cb5dc83df1591b" providerId="LiveId" clId="{F8858C3A-B4D8-4FD9-9AE9-0104CE6D1D7A}" dt="2019-11-14T19:30:55.237" v="50" actId="2696"/>
        <pc:sldMkLst>
          <pc:docMk/>
          <pc:sldMk cId="2854026174" sldId="284"/>
        </pc:sldMkLst>
      </pc:sldChg>
      <pc:sldChg chg="del">
        <pc:chgData name="Dun. Streda ObFZ" userId="d5cb5dc83df1591b" providerId="LiveId" clId="{F8858C3A-B4D8-4FD9-9AE9-0104CE6D1D7A}" dt="2019-11-14T19:31:06.203" v="54" actId="2696"/>
        <pc:sldMkLst>
          <pc:docMk/>
          <pc:sldMk cId="148088756" sldId="285"/>
        </pc:sldMkLst>
      </pc:sldChg>
      <pc:sldChg chg="del">
        <pc:chgData name="Dun. Streda ObFZ" userId="d5cb5dc83df1591b" providerId="LiveId" clId="{F8858C3A-B4D8-4FD9-9AE9-0104CE6D1D7A}" dt="2019-11-14T19:31:17.106" v="57" actId="2696"/>
        <pc:sldMkLst>
          <pc:docMk/>
          <pc:sldMk cId="3350640401" sldId="286"/>
        </pc:sldMkLst>
      </pc:sldChg>
      <pc:sldChg chg="del">
        <pc:chgData name="Dun. Streda ObFZ" userId="d5cb5dc83df1591b" providerId="LiveId" clId="{F8858C3A-B4D8-4FD9-9AE9-0104CE6D1D7A}" dt="2019-11-14T19:31:13.566" v="56" actId="2696"/>
        <pc:sldMkLst>
          <pc:docMk/>
          <pc:sldMk cId="2593347652" sldId="288"/>
        </pc:sldMkLst>
      </pc:sldChg>
      <pc:sldChg chg="del">
        <pc:chgData name="Dun. Streda ObFZ" userId="d5cb5dc83df1591b" providerId="LiveId" clId="{F8858C3A-B4D8-4FD9-9AE9-0104CE6D1D7A}" dt="2019-11-14T19:26:49.471" v="26" actId="2696"/>
        <pc:sldMkLst>
          <pc:docMk/>
          <pc:sldMk cId="1596564352" sldId="321"/>
        </pc:sldMkLst>
      </pc:sldChg>
      <pc:sldChg chg="del">
        <pc:chgData name="Dun. Streda ObFZ" userId="d5cb5dc83df1591b" providerId="LiveId" clId="{F8858C3A-B4D8-4FD9-9AE9-0104CE6D1D7A}" dt="2019-11-14T19:27:12.454" v="33" actId="2696"/>
        <pc:sldMkLst>
          <pc:docMk/>
          <pc:sldMk cId="1503600027" sldId="322"/>
        </pc:sldMkLst>
      </pc:sldChg>
      <pc:sldChg chg="del">
        <pc:chgData name="Dun. Streda ObFZ" userId="d5cb5dc83df1591b" providerId="LiveId" clId="{F8858C3A-B4D8-4FD9-9AE9-0104CE6D1D7A}" dt="2019-11-14T19:31:09.493" v="55" actId="2696"/>
        <pc:sldMkLst>
          <pc:docMk/>
          <pc:sldMk cId="1023316345" sldId="343"/>
        </pc:sldMkLst>
      </pc:sldChg>
      <pc:sldChg chg="ord">
        <pc:chgData name="Dun. Streda ObFZ" userId="d5cb5dc83df1591b" providerId="LiveId" clId="{F8858C3A-B4D8-4FD9-9AE9-0104CE6D1D7A}" dt="2019-11-14T19:32:15.005" v="62"/>
        <pc:sldMkLst>
          <pc:docMk/>
          <pc:sldMk cId="4224395916" sldId="348"/>
        </pc:sldMkLst>
      </pc:sldChg>
      <pc:sldChg chg="del">
        <pc:chgData name="Dun. Streda ObFZ" userId="d5cb5dc83df1591b" providerId="LiveId" clId="{F8858C3A-B4D8-4FD9-9AE9-0104CE6D1D7A}" dt="2019-11-14T19:30:52.597" v="49" actId="2696"/>
        <pc:sldMkLst>
          <pc:docMk/>
          <pc:sldMk cId="4274038440" sldId="349"/>
        </pc:sldMkLst>
      </pc:sldChg>
      <pc:sldChg chg="del">
        <pc:chgData name="Dun. Streda ObFZ" userId="d5cb5dc83df1591b" providerId="LiveId" clId="{F8858C3A-B4D8-4FD9-9AE9-0104CE6D1D7A}" dt="2019-11-14T19:27:17.880" v="35" actId="2696"/>
        <pc:sldMkLst>
          <pc:docMk/>
          <pc:sldMk cId="3098314880" sldId="352"/>
        </pc:sldMkLst>
      </pc:sldChg>
      <pc:sldChg chg="del">
        <pc:chgData name="Dun. Streda ObFZ" userId="d5cb5dc83df1591b" providerId="LiveId" clId="{F8858C3A-B4D8-4FD9-9AE9-0104CE6D1D7A}" dt="2019-11-14T19:24:54.407" v="24" actId="2696"/>
        <pc:sldMkLst>
          <pc:docMk/>
          <pc:sldMk cId="387057547" sldId="371"/>
        </pc:sldMkLst>
      </pc:sldChg>
      <pc:sldChg chg="del">
        <pc:chgData name="Dun. Streda ObFZ" userId="d5cb5dc83df1591b" providerId="LiveId" clId="{F8858C3A-B4D8-4FD9-9AE9-0104CE6D1D7A}" dt="2019-11-14T19:24:57.374" v="25" actId="2696"/>
        <pc:sldMkLst>
          <pc:docMk/>
          <pc:sldMk cId="1821318989" sldId="392"/>
        </pc:sldMkLst>
      </pc:sldChg>
      <pc:sldChg chg="del">
        <pc:chgData name="Dun. Streda ObFZ" userId="d5cb5dc83df1591b" providerId="LiveId" clId="{F8858C3A-B4D8-4FD9-9AE9-0104CE6D1D7A}" dt="2019-11-14T19:23:02.850" v="12" actId="2696"/>
        <pc:sldMkLst>
          <pc:docMk/>
          <pc:sldMk cId="796924605" sldId="400"/>
        </pc:sldMkLst>
      </pc:sldChg>
      <pc:sldChg chg="del">
        <pc:chgData name="Dun. Streda ObFZ" userId="d5cb5dc83df1591b" providerId="LiveId" clId="{F8858C3A-B4D8-4FD9-9AE9-0104CE6D1D7A}" dt="2019-11-14T19:26:57.158" v="28" actId="2696"/>
        <pc:sldMkLst>
          <pc:docMk/>
          <pc:sldMk cId="3996200910" sldId="401"/>
        </pc:sldMkLst>
      </pc:sldChg>
      <pc:sldChg chg="del">
        <pc:chgData name="Dun. Streda ObFZ" userId="d5cb5dc83df1591b" providerId="LiveId" clId="{F8858C3A-B4D8-4FD9-9AE9-0104CE6D1D7A}" dt="2019-11-14T19:27:00.656" v="29" actId="2696"/>
        <pc:sldMkLst>
          <pc:docMk/>
          <pc:sldMk cId="1507222062" sldId="402"/>
        </pc:sldMkLst>
      </pc:sldChg>
      <pc:sldChg chg="del">
        <pc:chgData name="Dun. Streda ObFZ" userId="d5cb5dc83df1591b" providerId="LiveId" clId="{F8858C3A-B4D8-4FD9-9AE9-0104CE6D1D7A}" dt="2019-11-14T19:27:33.678" v="38" actId="2696"/>
        <pc:sldMkLst>
          <pc:docMk/>
          <pc:sldMk cId="3727128335" sldId="403"/>
        </pc:sldMkLst>
      </pc:sldChg>
      <pc:sldChg chg="del">
        <pc:chgData name="Dun. Streda ObFZ" userId="d5cb5dc83df1591b" providerId="LiveId" clId="{F8858C3A-B4D8-4FD9-9AE9-0104CE6D1D7A}" dt="2019-11-14T19:30:58.299" v="51" actId="2696"/>
        <pc:sldMkLst>
          <pc:docMk/>
          <pc:sldMk cId="2179582385" sldId="404"/>
        </pc:sldMkLst>
      </pc:sldChg>
      <pc:sldChg chg="del">
        <pc:chgData name="Dun. Streda ObFZ" userId="d5cb5dc83df1591b" providerId="LiveId" clId="{F8858C3A-B4D8-4FD9-9AE9-0104CE6D1D7A}" dt="2019-11-14T19:31:03.860" v="53" actId="2696"/>
        <pc:sldMkLst>
          <pc:docMk/>
          <pc:sldMk cId="2934053688" sldId="405"/>
        </pc:sldMkLst>
      </pc:sldChg>
      <pc:sldChg chg="del">
        <pc:chgData name="Dun. Streda ObFZ" userId="d5cb5dc83df1591b" providerId="LiveId" clId="{F8858C3A-B4D8-4FD9-9AE9-0104CE6D1D7A}" dt="2019-11-14T19:27:39.386" v="40" actId="2696"/>
        <pc:sldMkLst>
          <pc:docMk/>
          <pc:sldMk cId="3119731955" sldId="406"/>
        </pc:sldMkLst>
      </pc:sldChg>
      <pc:sldChg chg="del">
        <pc:chgData name="Dun. Streda ObFZ" userId="d5cb5dc83df1591b" providerId="LiveId" clId="{F8858C3A-B4D8-4FD9-9AE9-0104CE6D1D7A}" dt="2019-11-14T19:27:03.781" v="30" actId="2696"/>
        <pc:sldMkLst>
          <pc:docMk/>
          <pc:sldMk cId="4172329291" sldId="407"/>
        </pc:sldMkLst>
      </pc:sldChg>
      <pc:sldChg chg="del">
        <pc:chgData name="Dun. Streda ObFZ" userId="d5cb5dc83df1591b" providerId="LiveId" clId="{F8858C3A-B4D8-4FD9-9AE9-0104CE6D1D7A}" dt="2019-11-14T19:27:06.304" v="31" actId="2696"/>
        <pc:sldMkLst>
          <pc:docMk/>
          <pc:sldMk cId="2361749174" sldId="408"/>
        </pc:sldMkLst>
      </pc:sldChg>
      <pc:sldChg chg="del">
        <pc:chgData name="Dun. Streda ObFZ" userId="d5cb5dc83df1591b" providerId="LiveId" clId="{F8858C3A-B4D8-4FD9-9AE9-0104CE6D1D7A}" dt="2019-11-14T19:27:09.367" v="32" actId="2696"/>
        <pc:sldMkLst>
          <pc:docMk/>
          <pc:sldMk cId="1223134162" sldId="409"/>
        </pc:sldMkLst>
      </pc:sldChg>
      <pc:sldChg chg="del">
        <pc:chgData name="Dun. Streda ObFZ" userId="d5cb5dc83df1591b" providerId="LiveId" clId="{F8858C3A-B4D8-4FD9-9AE9-0104CE6D1D7A}" dt="2019-11-14T19:26:53.845" v="27" actId="2696"/>
        <pc:sldMkLst>
          <pc:docMk/>
          <pc:sldMk cId="2818367719" sldId="410"/>
        </pc:sldMkLst>
      </pc:sldChg>
      <pc:sldChg chg="del">
        <pc:chgData name="Dun. Streda ObFZ" userId="d5cb5dc83df1591b" providerId="LiveId" clId="{F8858C3A-B4D8-4FD9-9AE9-0104CE6D1D7A}" dt="2019-11-14T19:27:43.129" v="41" actId="2696"/>
        <pc:sldMkLst>
          <pc:docMk/>
          <pc:sldMk cId="2048015393" sldId="411"/>
        </pc:sldMkLst>
      </pc:sldChg>
      <pc:sldChg chg="del">
        <pc:chgData name="Dun. Streda ObFZ" userId="d5cb5dc83df1591b" providerId="LiveId" clId="{F8858C3A-B4D8-4FD9-9AE9-0104CE6D1D7A}" dt="2019-11-14T19:31:00.676" v="52" actId="2696"/>
        <pc:sldMkLst>
          <pc:docMk/>
          <pc:sldMk cId="862501546" sldId="412"/>
        </pc:sldMkLst>
      </pc:sldChg>
      <pc:sldChg chg="del">
        <pc:chgData name="Dun. Streda ObFZ" userId="d5cb5dc83df1591b" providerId="LiveId" clId="{F8858C3A-B4D8-4FD9-9AE9-0104CE6D1D7A}" dt="2019-11-14T19:31:21.614" v="58" actId="2696"/>
        <pc:sldMkLst>
          <pc:docMk/>
          <pc:sldMk cId="446553421" sldId="413"/>
        </pc:sldMkLst>
      </pc:sldChg>
      <pc:sldChg chg="del">
        <pc:chgData name="Dun. Streda ObFZ" userId="d5cb5dc83df1591b" providerId="LiveId" clId="{F8858C3A-B4D8-4FD9-9AE9-0104CE6D1D7A}" dt="2019-11-14T19:31:26.404" v="59" actId="2696"/>
        <pc:sldMkLst>
          <pc:docMk/>
          <pc:sldMk cId="488584790" sldId="414"/>
        </pc:sldMkLst>
      </pc:sldChg>
      <pc:sldChg chg="addSp delSp modSp">
        <pc:chgData name="Dun. Streda ObFZ" userId="d5cb5dc83df1591b" providerId="LiveId" clId="{F8858C3A-B4D8-4FD9-9AE9-0104CE6D1D7A}" dt="2019-11-14T19:31:54.819" v="61" actId="478"/>
        <pc:sldMkLst>
          <pc:docMk/>
          <pc:sldMk cId="1560160104" sldId="416"/>
        </pc:sldMkLst>
        <pc:spChg chg="add mod">
          <ac:chgData name="Dun. Streda ObFZ" userId="d5cb5dc83df1591b" providerId="LiveId" clId="{F8858C3A-B4D8-4FD9-9AE9-0104CE6D1D7A}" dt="2019-11-14T19:31:54.819" v="61" actId="478"/>
          <ac:spMkLst>
            <pc:docMk/>
            <pc:sldMk cId="1560160104" sldId="416"/>
            <ac:spMk id="5" creationId="{DA3BD82C-EFC0-4181-95A5-064609473930}"/>
          </ac:spMkLst>
        </pc:spChg>
        <pc:picChg chg="del">
          <ac:chgData name="Dun. Streda ObFZ" userId="d5cb5dc83df1591b" providerId="LiveId" clId="{F8858C3A-B4D8-4FD9-9AE9-0104CE6D1D7A}" dt="2019-11-14T19:31:54.819" v="61" actId="478"/>
          <ac:picMkLst>
            <pc:docMk/>
            <pc:sldMk cId="1560160104" sldId="416"/>
            <ac:picMk id="4" creationId="{00000000-0000-0000-0000-000000000000}"/>
          </ac:picMkLst>
        </pc:picChg>
      </pc:sldChg>
      <pc:sldChg chg="del">
        <pc:chgData name="Dun. Streda ObFZ" userId="d5cb5dc83df1591b" providerId="LiveId" clId="{F8858C3A-B4D8-4FD9-9AE9-0104CE6D1D7A}" dt="2019-11-14T19:31:33.489" v="60" actId="2696"/>
        <pc:sldMkLst>
          <pc:docMk/>
          <pc:sldMk cId="1505140709" sldId="419"/>
        </pc:sldMkLst>
      </pc:sldChg>
      <pc:sldChg chg="del">
        <pc:chgData name="Dun. Streda ObFZ" userId="d5cb5dc83df1591b" providerId="LiveId" clId="{F8858C3A-B4D8-4FD9-9AE9-0104CE6D1D7A}" dt="2019-11-14T19:27:36.134" v="39" actId="2696"/>
        <pc:sldMkLst>
          <pc:docMk/>
          <pc:sldMk cId="286186986" sldId="420"/>
        </pc:sldMkLst>
      </pc:sldChg>
    </pc:docChg>
  </pc:docChgLst>
  <pc:docChgLst>
    <pc:chgData name="Dun. Streda ObFZ" userId="d5cb5dc83df1591b" providerId="LiveId" clId="{97A0D666-A48B-4D4A-9069-21914992D10D}"/>
    <pc:docChg chg="undo custSel mod addSld delSld modSld">
      <pc:chgData name="Dun. Streda ObFZ" userId="d5cb5dc83df1591b" providerId="LiveId" clId="{97A0D666-A48B-4D4A-9069-21914992D10D}" dt="2019-11-20T19:16:36.727" v="2515" actId="122"/>
      <pc:docMkLst>
        <pc:docMk/>
      </pc:docMkLst>
      <pc:sldChg chg="addSp modSp mod setBg modClrScheme chgLayout">
        <pc:chgData name="Dun. Streda ObFZ" userId="d5cb5dc83df1591b" providerId="LiveId" clId="{97A0D666-A48B-4D4A-9069-21914992D10D}" dt="2019-11-20T19:01:31.970" v="2352" actId="1076"/>
        <pc:sldMkLst>
          <pc:docMk/>
          <pc:sldMk cId="262662672" sldId="256"/>
        </pc:sldMkLst>
        <pc:spChg chg="mod">
          <ac:chgData name="Dun. Streda ObFZ" userId="d5cb5dc83df1591b" providerId="LiveId" clId="{97A0D666-A48B-4D4A-9069-21914992D10D}" dt="2019-11-18T20:15:34.957" v="137" actId="26606"/>
          <ac:spMkLst>
            <pc:docMk/>
            <pc:sldMk cId="262662672" sldId="256"/>
            <ac:spMk id="2" creationId="{00000000-0000-0000-0000-000000000000}"/>
          </ac:spMkLst>
        </pc:spChg>
        <pc:spChg chg="mod">
          <ac:chgData name="Dun. Streda ObFZ" userId="d5cb5dc83df1591b" providerId="LiveId" clId="{97A0D666-A48B-4D4A-9069-21914992D10D}" dt="2019-11-18T20:17:32.816" v="149" actId="14100"/>
          <ac:spMkLst>
            <pc:docMk/>
            <pc:sldMk cId="262662672" sldId="256"/>
            <ac:spMk id="3" creationId="{00000000-0000-0000-0000-000000000000}"/>
          </ac:spMkLst>
        </pc:spChg>
        <pc:spChg chg="add mod">
          <ac:chgData name="Dun. Streda ObFZ" userId="d5cb5dc83df1591b" providerId="LiveId" clId="{97A0D666-A48B-4D4A-9069-21914992D10D}" dt="2019-11-18T20:23:32.576" v="191" actId="20577"/>
          <ac:spMkLst>
            <pc:docMk/>
            <pc:sldMk cId="262662672" sldId="256"/>
            <ac:spMk id="4" creationId="{95EE9435-6F7C-41BA-954D-7F4371458CBC}"/>
          </ac:spMkLst>
        </pc:spChg>
        <pc:picChg chg="mod ord">
          <ac:chgData name="Dun. Streda ObFZ" userId="d5cb5dc83df1591b" providerId="LiveId" clId="{97A0D666-A48B-4D4A-9069-21914992D10D}" dt="2019-11-20T19:01:31.970" v="2352" actId="1076"/>
          <ac:picMkLst>
            <pc:docMk/>
            <pc:sldMk cId="262662672" sldId="256"/>
            <ac:picMk id="6" creationId="{1341ED26-B826-44F0-AEE3-53EBBC919842}"/>
          </ac:picMkLst>
        </pc:picChg>
      </pc:sldChg>
      <pc:sldChg chg="modSp">
        <pc:chgData name="Dun. Streda ObFZ" userId="d5cb5dc83df1591b" providerId="LiveId" clId="{97A0D666-A48B-4D4A-9069-21914992D10D}" dt="2019-11-20T19:07:50.706" v="2357" actId="6549"/>
        <pc:sldMkLst>
          <pc:docMk/>
          <pc:sldMk cId="1030669808" sldId="257"/>
        </pc:sldMkLst>
        <pc:spChg chg="mod">
          <ac:chgData name="Dun. Streda ObFZ" userId="d5cb5dc83df1591b" providerId="LiveId" clId="{97A0D666-A48B-4D4A-9069-21914992D10D}" dt="2019-11-20T19:07:50.706" v="2357" actId="6549"/>
          <ac:spMkLst>
            <pc:docMk/>
            <pc:sldMk cId="1030669808" sldId="257"/>
            <ac:spMk id="2" creationId="{00000000-0000-0000-0000-000000000000}"/>
          </ac:spMkLst>
        </pc:spChg>
      </pc:sldChg>
      <pc:sldChg chg="modSp">
        <pc:chgData name="Dun. Streda ObFZ" userId="d5cb5dc83df1591b" providerId="LiveId" clId="{97A0D666-A48B-4D4A-9069-21914992D10D}" dt="2019-11-18T20:10:46.827" v="122" actId="20577"/>
        <pc:sldMkLst>
          <pc:docMk/>
          <pc:sldMk cId="1193121057" sldId="269"/>
        </pc:sldMkLst>
        <pc:spChg chg="mod">
          <ac:chgData name="Dun. Streda ObFZ" userId="d5cb5dc83df1591b" providerId="LiveId" clId="{97A0D666-A48B-4D4A-9069-21914992D10D}" dt="2019-11-18T20:10:46.827" v="122" actId="20577"/>
          <ac:spMkLst>
            <pc:docMk/>
            <pc:sldMk cId="1193121057" sldId="269"/>
            <ac:spMk id="2" creationId="{00000000-0000-0000-0000-000000000000}"/>
          </ac:spMkLst>
        </pc:spChg>
      </pc:sldChg>
      <pc:sldChg chg="addSp delSp modSp mod setBg modClrScheme chgLayout">
        <pc:chgData name="Dun. Streda ObFZ" userId="d5cb5dc83df1591b" providerId="LiveId" clId="{97A0D666-A48B-4D4A-9069-21914992D10D}" dt="2019-11-18T20:14:19.801" v="136" actId="26606"/>
        <pc:sldMkLst>
          <pc:docMk/>
          <pc:sldMk cId="745901650" sldId="270"/>
        </pc:sldMkLst>
        <pc:spChg chg="mod ord">
          <ac:chgData name="Dun. Streda ObFZ" userId="d5cb5dc83df1591b" providerId="LiveId" clId="{97A0D666-A48B-4D4A-9069-21914992D10D}" dt="2019-11-18T20:14:19.801" v="136" actId="26606"/>
          <ac:spMkLst>
            <pc:docMk/>
            <pc:sldMk cId="745901650" sldId="270"/>
            <ac:spMk id="2" creationId="{00000000-0000-0000-0000-000000000000}"/>
          </ac:spMkLst>
        </pc:spChg>
        <pc:spChg chg="mod">
          <ac:chgData name="Dun. Streda ObFZ" userId="d5cb5dc83df1591b" providerId="LiveId" clId="{97A0D666-A48B-4D4A-9069-21914992D10D}" dt="2019-11-18T20:14:19.801" v="136" actId="26606"/>
          <ac:spMkLst>
            <pc:docMk/>
            <pc:sldMk cId="745901650" sldId="270"/>
            <ac:spMk id="3" creationId="{00000000-0000-0000-0000-000000000000}"/>
          </ac:spMkLst>
        </pc:spChg>
        <pc:spChg chg="add del mod">
          <ac:chgData name="Dun. Streda ObFZ" userId="d5cb5dc83df1591b" providerId="LiveId" clId="{97A0D666-A48B-4D4A-9069-21914992D10D}" dt="2019-11-18T20:14:12.456" v="134" actId="26606"/>
          <ac:spMkLst>
            <pc:docMk/>
            <pc:sldMk cId="745901650" sldId="270"/>
            <ac:spMk id="8" creationId="{344EFD7B-E144-4848-8CBA-2AD712F114E0}"/>
          </ac:spMkLst>
        </pc:spChg>
        <pc:spChg chg="add del mod">
          <ac:chgData name="Dun. Streda ObFZ" userId="d5cb5dc83df1591b" providerId="LiveId" clId="{97A0D666-A48B-4D4A-9069-21914992D10D}" dt="2019-11-18T20:14:19.801" v="136" actId="26606"/>
          <ac:spMkLst>
            <pc:docMk/>
            <pc:sldMk cId="745901650" sldId="270"/>
            <ac:spMk id="10" creationId="{ABF69A42-F9D2-428C-9814-97E7811D6BCF}"/>
          </ac:spMkLst>
        </pc:spChg>
      </pc:sldChg>
      <pc:sldChg chg="modSp">
        <pc:chgData name="Dun. Streda ObFZ" userId="d5cb5dc83df1591b" providerId="LiveId" clId="{97A0D666-A48B-4D4A-9069-21914992D10D}" dt="2019-11-20T19:13:09.689" v="2508" actId="113"/>
        <pc:sldMkLst>
          <pc:docMk/>
          <pc:sldMk cId="1800711234" sldId="297"/>
        </pc:sldMkLst>
        <pc:spChg chg="mod">
          <ac:chgData name="Dun. Streda ObFZ" userId="d5cb5dc83df1591b" providerId="LiveId" clId="{97A0D666-A48B-4D4A-9069-21914992D10D}" dt="2019-11-20T19:13:04.594" v="2506" actId="20577"/>
          <ac:spMkLst>
            <pc:docMk/>
            <pc:sldMk cId="1800711234" sldId="297"/>
            <ac:spMk id="2" creationId="{00000000-0000-0000-0000-000000000000}"/>
          </ac:spMkLst>
        </pc:spChg>
        <pc:spChg chg="mod">
          <ac:chgData name="Dun. Streda ObFZ" userId="d5cb5dc83df1591b" providerId="LiveId" clId="{97A0D666-A48B-4D4A-9069-21914992D10D}" dt="2019-11-20T19:13:09.689" v="2508" actId="113"/>
          <ac:spMkLst>
            <pc:docMk/>
            <pc:sldMk cId="1800711234" sldId="297"/>
            <ac:spMk id="3" creationId="{00000000-0000-0000-0000-000000000000}"/>
          </ac:spMkLst>
        </pc:spChg>
      </pc:sldChg>
      <pc:sldChg chg="addSp modSp mod setBg modClrScheme chgLayout">
        <pc:chgData name="Dun. Streda ObFZ" userId="d5cb5dc83df1591b" providerId="LiveId" clId="{97A0D666-A48B-4D4A-9069-21914992D10D}" dt="2019-11-18T20:24:22.364" v="192" actId="1076"/>
        <pc:sldMkLst>
          <pc:docMk/>
          <pc:sldMk cId="3724334470" sldId="301"/>
        </pc:sldMkLst>
        <pc:spChg chg="mod">
          <ac:chgData name="Dun. Streda ObFZ" userId="d5cb5dc83df1591b" providerId="LiveId" clId="{97A0D666-A48B-4D4A-9069-21914992D10D}" dt="2019-11-18T20:24:22.364" v="192" actId="1076"/>
          <ac:spMkLst>
            <pc:docMk/>
            <pc:sldMk cId="3724334470" sldId="301"/>
            <ac:spMk id="2" creationId="{00000000-0000-0000-0000-000000000000}"/>
          </ac:spMkLst>
        </pc:spChg>
        <pc:spChg chg="mod">
          <ac:chgData name="Dun. Streda ObFZ" userId="d5cb5dc83df1591b" providerId="LiveId" clId="{97A0D666-A48B-4D4A-9069-21914992D10D}" dt="2019-11-18T20:20:26.226" v="160" actId="27636"/>
          <ac:spMkLst>
            <pc:docMk/>
            <pc:sldMk cId="3724334470" sldId="301"/>
            <ac:spMk id="3" creationId="{00000000-0000-0000-0000-000000000000}"/>
          </ac:spMkLst>
        </pc:spChg>
        <pc:spChg chg="add mod">
          <ac:chgData name="Dun. Streda ObFZ" userId="d5cb5dc83df1591b" providerId="LiveId" clId="{97A0D666-A48B-4D4A-9069-21914992D10D}" dt="2019-11-18T20:20:03.767" v="156" actId="1076"/>
          <ac:spMkLst>
            <pc:docMk/>
            <pc:sldMk cId="3724334470" sldId="301"/>
            <ac:spMk id="4" creationId="{BF0A4808-0359-4B8B-9EBB-BE37970A7C01}"/>
          </ac:spMkLst>
        </pc:spChg>
      </pc:sldChg>
      <pc:sldChg chg="modSp">
        <pc:chgData name="Dun. Streda ObFZ" userId="d5cb5dc83df1591b" providerId="LiveId" clId="{97A0D666-A48B-4D4A-9069-21914992D10D}" dt="2019-11-20T19:12:43.732" v="2503" actId="255"/>
        <pc:sldMkLst>
          <pc:docMk/>
          <pc:sldMk cId="4224395916" sldId="348"/>
        </pc:sldMkLst>
        <pc:spChg chg="mod">
          <ac:chgData name="Dun. Streda ObFZ" userId="d5cb5dc83df1591b" providerId="LiveId" clId="{97A0D666-A48B-4D4A-9069-21914992D10D}" dt="2019-11-20T19:12:43.732" v="2503" actId="255"/>
          <ac:spMkLst>
            <pc:docMk/>
            <pc:sldMk cId="4224395916" sldId="348"/>
            <ac:spMk id="3" creationId="{00000000-0000-0000-0000-000000000000}"/>
          </ac:spMkLst>
        </pc:spChg>
      </pc:sldChg>
      <pc:sldChg chg="modSp">
        <pc:chgData name="Dun. Streda ObFZ" userId="d5cb5dc83df1591b" providerId="LiveId" clId="{97A0D666-A48B-4D4A-9069-21914992D10D}" dt="2019-11-20T19:09:47.873" v="2449" actId="122"/>
        <pc:sldMkLst>
          <pc:docMk/>
          <pc:sldMk cId="806752037" sldId="393"/>
        </pc:sldMkLst>
        <pc:spChg chg="mod">
          <ac:chgData name="Dun. Streda ObFZ" userId="d5cb5dc83df1591b" providerId="LiveId" clId="{97A0D666-A48B-4D4A-9069-21914992D10D}" dt="2019-11-20T19:09:19.584" v="2443" actId="113"/>
          <ac:spMkLst>
            <pc:docMk/>
            <pc:sldMk cId="806752037" sldId="393"/>
            <ac:spMk id="2" creationId="{00000000-0000-0000-0000-000000000000}"/>
          </ac:spMkLst>
        </pc:spChg>
        <pc:spChg chg="mod">
          <ac:chgData name="Dun. Streda ObFZ" userId="d5cb5dc83df1591b" providerId="LiveId" clId="{97A0D666-A48B-4D4A-9069-21914992D10D}" dt="2019-11-20T19:09:47.873" v="2449" actId="122"/>
          <ac:spMkLst>
            <pc:docMk/>
            <pc:sldMk cId="806752037" sldId="393"/>
            <ac:spMk id="3" creationId="{00000000-0000-0000-0000-000000000000}"/>
          </ac:spMkLst>
        </pc:spChg>
      </pc:sldChg>
      <pc:sldChg chg="modSp">
        <pc:chgData name="Dun. Streda ObFZ" userId="d5cb5dc83df1591b" providerId="LiveId" clId="{97A0D666-A48B-4D4A-9069-21914992D10D}" dt="2019-11-20T19:12:15.289" v="2497" actId="113"/>
        <pc:sldMkLst>
          <pc:docMk/>
          <pc:sldMk cId="2241704653" sldId="394"/>
        </pc:sldMkLst>
        <pc:spChg chg="mod">
          <ac:chgData name="Dun. Streda ObFZ" userId="d5cb5dc83df1591b" providerId="LiveId" clId="{97A0D666-A48B-4D4A-9069-21914992D10D}" dt="2019-11-20T19:12:15.289" v="2497" actId="113"/>
          <ac:spMkLst>
            <pc:docMk/>
            <pc:sldMk cId="2241704653" sldId="394"/>
            <ac:spMk id="3" creationId="{00000000-0000-0000-0000-000000000000}"/>
          </ac:spMkLst>
        </pc:spChg>
      </pc:sldChg>
      <pc:sldChg chg="modSp">
        <pc:chgData name="Dun. Streda ObFZ" userId="d5cb5dc83df1591b" providerId="LiveId" clId="{97A0D666-A48B-4D4A-9069-21914992D10D}" dt="2019-11-20T19:12:55.952" v="2504" actId="122"/>
        <pc:sldMkLst>
          <pc:docMk/>
          <pc:sldMk cId="2429907694" sldId="397"/>
        </pc:sldMkLst>
        <pc:spChg chg="mod">
          <ac:chgData name="Dun. Streda ObFZ" userId="d5cb5dc83df1591b" providerId="LiveId" clId="{97A0D666-A48B-4D4A-9069-21914992D10D}" dt="2019-11-20T19:12:55.952" v="2504" actId="122"/>
          <ac:spMkLst>
            <pc:docMk/>
            <pc:sldMk cId="2429907694" sldId="397"/>
            <ac:spMk id="2" creationId="{00000000-0000-0000-0000-000000000000}"/>
          </ac:spMkLst>
        </pc:spChg>
      </pc:sldChg>
      <pc:sldChg chg="modSp">
        <pc:chgData name="Dun. Streda ObFZ" userId="d5cb5dc83df1591b" providerId="LiveId" clId="{97A0D666-A48B-4D4A-9069-21914992D10D}" dt="2019-11-18T20:11:21.561" v="129" actId="113"/>
        <pc:sldMkLst>
          <pc:docMk/>
          <pc:sldMk cId="1909218302" sldId="399"/>
        </pc:sldMkLst>
        <pc:spChg chg="mod">
          <ac:chgData name="Dun. Streda ObFZ" userId="d5cb5dc83df1591b" providerId="LiveId" clId="{97A0D666-A48B-4D4A-9069-21914992D10D}" dt="2019-11-18T20:11:21.561" v="129" actId="113"/>
          <ac:spMkLst>
            <pc:docMk/>
            <pc:sldMk cId="1909218302" sldId="399"/>
            <ac:spMk id="2" creationId="{00000000-0000-0000-0000-000000000000}"/>
          </ac:spMkLst>
        </pc:spChg>
        <pc:spChg chg="mod">
          <ac:chgData name="Dun. Streda ObFZ" userId="d5cb5dc83df1591b" providerId="LiveId" clId="{97A0D666-A48B-4D4A-9069-21914992D10D}" dt="2019-11-18T20:11:11.810" v="128" actId="20577"/>
          <ac:spMkLst>
            <pc:docMk/>
            <pc:sldMk cId="1909218302" sldId="399"/>
            <ac:spMk id="3" creationId="{00000000-0000-0000-0000-000000000000}"/>
          </ac:spMkLst>
        </pc:spChg>
      </pc:sldChg>
      <pc:sldChg chg="del">
        <pc:chgData name="Dun. Streda ObFZ" userId="d5cb5dc83df1591b" providerId="LiveId" clId="{97A0D666-A48B-4D4A-9069-21914992D10D}" dt="2019-11-18T20:00:37.524" v="99" actId="2696"/>
        <pc:sldMkLst>
          <pc:docMk/>
          <pc:sldMk cId="1803434669" sldId="415"/>
        </pc:sldMkLst>
      </pc:sldChg>
      <pc:sldChg chg="modSp">
        <pc:chgData name="Dun. Streda ObFZ" userId="d5cb5dc83df1591b" providerId="LiveId" clId="{97A0D666-A48B-4D4A-9069-21914992D10D}" dt="2019-11-20T19:11:32.614" v="2480" actId="122"/>
        <pc:sldMkLst>
          <pc:docMk/>
          <pc:sldMk cId="1560160104" sldId="416"/>
        </pc:sldMkLst>
        <pc:spChg chg="mod">
          <ac:chgData name="Dun. Streda ObFZ" userId="d5cb5dc83df1591b" providerId="LiveId" clId="{97A0D666-A48B-4D4A-9069-21914992D10D}" dt="2019-11-20T19:11:32.614" v="2480" actId="122"/>
          <ac:spMkLst>
            <pc:docMk/>
            <pc:sldMk cId="1560160104" sldId="416"/>
            <ac:spMk id="3" creationId="{00000000-0000-0000-0000-000000000000}"/>
          </ac:spMkLst>
        </pc:spChg>
        <pc:spChg chg="mod">
          <ac:chgData name="Dun. Streda ObFZ" userId="d5cb5dc83df1591b" providerId="LiveId" clId="{97A0D666-A48B-4D4A-9069-21914992D10D}" dt="2019-11-20T19:00:44.504" v="2350" actId="255"/>
          <ac:spMkLst>
            <pc:docMk/>
            <pc:sldMk cId="1560160104" sldId="416"/>
            <ac:spMk id="5" creationId="{DA3BD82C-EFC0-4181-95A5-064609473930}"/>
          </ac:spMkLst>
        </pc:spChg>
      </pc:sldChg>
      <pc:sldChg chg="modSp">
        <pc:chgData name="Dun. Streda ObFZ" userId="d5cb5dc83df1591b" providerId="LiveId" clId="{97A0D666-A48B-4D4A-9069-21914992D10D}" dt="2019-11-20T19:13:23.520" v="2509" actId="207"/>
        <pc:sldMkLst>
          <pc:docMk/>
          <pc:sldMk cId="581002996" sldId="417"/>
        </pc:sldMkLst>
        <pc:spChg chg="mod">
          <ac:chgData name="Dun. Streda ObFZ" userId="d5cb5dc83df1591b" providerId="LiveId" clId="{97A0D666-A48B-4D4A-9069-21914992D10D}" dt="2019-11-20T19:13:23.520" v="2509" actId="207"/>
          <ac:spMkLst>
            <pc:docMk/>
            <pc:sldMk cId="581002996" sldId="417"/>
            <ac:spMk id="2" creationId="{00000000-0000-0000-0000-000000000000}"/>
          </ac:spMkLst>
        </pc:spChg>
        <pc:spChg chg="mod">
          <ac:chgData name="Dun. Streda ObFZ" userId="d5cb5dc83df1591b" providerId="LiveId" clId="{97A0D666-A48B-4D4A-9069-21914992D10D}" dt="2019-11-20T19:12:28.729" v="2500" actId="122"/>
          <ac:spMkLst>
            <pc:docMk/>
            <pc:sldMk cId="581002996" sldId="417"/>
            <ac:spMk id="3" creationId="{00000000-0000-0000-0000-000000000000}"/>
          </ac:spMkLst>
        </pc:spChg>
      </pc:sldChg>
      <pc:sldChg chg="modSp">
        <pc:chgData name="Dun. Streda ObFZ" userId="d5cb5dc83df1591b" providerId="LiveId" clId="{97A0D666-A48B-4D4A-9069-21914992D10D}" dt="2019-11-20T19:13:47.414" v="2514" actId="207"/>
        <pc:sldMkLst>
          <pc:docMk/>
          <pc:sldMk cId="2351524844" sldId="418"/>
        </pc:sldMkLst>
        <pc:spChg chg="mod">
          <ac:chgData name="Dun. Streda ObFZ" userId="d5cb5dc83df1591b" providerId="LiveId" clId="{97A0D666-A48B-4D4A-9069-21914992D10D}" dt="2019-11-20T19:13:47.414" v="2514" actId="207"/>
          <ac:spMkLst>
            <pc:docMk/>
            <pc:sldMk cId="2351524844" sldId="418"/>
            <ac:spMk id="2" creationId="{00000000-0000-0000-0000-000000000000}"/>
          </ac:spMkLst>
        </pc:spChg>
        <pc:spChg chg="mod">
          <ac:chgData name="Dun. Streda ObFZ" userId="d5cb5dc83df1591b" providerId="LiveId" clId="{97A0D666-A48B-4D4A-9069-21914992D10D}" dt="2019-11-20T19:11:24.235" v="2477" actId="122"/>
          <ac:spMkLst>
            <pc:docMk/>
            <pc:sldMk cId="2351524844" sldId="418"/>
            <ac:spMk id="3" creationId="{00000000-0000-0000-0000-000000000000}"/>
          </ac:spMkLst>
        </pc:spChg>
      </pc:sldChg>
      <pc:sldChg chg="del">
        <pc:chgData name="Dun. Streda ObFZ" userId="d5cb5dc83df1591b" providerId="LiveId" clId="{97A0D666-A48B-4D4A-9069-21914992D10D}" dt="2019-11-20T19:12:20.556" v="2498" actId="2696"/>
        <pc:sldMkLst>
          <pc:docMk/>
          <pc:sldMk cId="786943886" sldId="419"/>
        </pc:sldMkLst>
      </pc:sldChg>
      <pc:sldChg chg="modSp">
        <pc:chgData name="Dun. Streda ObFZ" userId="d5cb5dc83df1591b" providerId="LiveId" clId="{97A0D666-A48B-4D4A-9069-21914992D10D}" dt="2019-11-20T19:16:36.727" v="2515" actId="122"/>
        <pc:sldMkLst>
          <pc:docMk/>
          <pc:sldMk cId="4007666890" sldId="420"/>
        </pc:sldMkLst>
        <pc:spChg chg="mod">
          <ac:chgData name="Dun. Streda ObFZ" userId="d5cb5dc83df1591b" providerId="LiveId" clId="{97A0D666-A48B-4D4A-9069-21914992D10D}" dt="2019-11-20T19:16:36.727" v="2515" actId="122"/>
          <ac:spMkLst>
            <pc:docMk/>
            <pc:sldMk cId="4007666890" sldId="420"/>
            <ac:spMk id="2" creationId="{5DAFB1A3-D4D1-4206-A642-08FADA975C25}"/>
          </ac:spMkLst>
        </pc:spChg>
        <pc:spChg chg="mod">
          <ac:chgData name="Dun. Streda ObFZ" userId="d5cb5dc83df1591b" providerId="LiveId" clId="{97A0D666-A48B-4D4A-9069-21914992D10D}" dt="2019-11-20T19:11:51.728" v="2487" actId="122"/>
          <ac:spMkLst>
            <pc:docMk/>
            <pc:sldMk cId="4007666890" sldId="420"/>
            <ac:spMk id="3" creationId="{150F597A-5CFB-4429-B237-2334AE0CCB6E}"/>
          </ac:spMkLst>
        </pc:spChg>
      </pc:sldChg>
      <pc:sldChg chg="addSp delSp modSp add">
        <pc:chgData name="Dun. Streda ObFZ" userId="d5cb5dc83df1591b" providerId="LiveId" clId="{97A0D666-A48B-4D4A-9069-21914992D10D}" dt="2019-11-20T19:11:42.023" v="2484" actId="27636"/>
        <pc:sldMkLst>
          <pc:docMk/>
          <pc:sldMk cId="1911818561" sldId="421"/>
        </pc:sldMkLst>
        <pc:spChg chg="del">
          <ac:chgData name="Dun. Streda ObFZ" userId="d5cb5dc83df1591b" providerId="LiveId" clId="{97A0D666-A48B-4D4A-9069-21914992D10D}" dt="2019-11-18T19:48:31.072" v="2"/>
          <ac:spMkLst>
            <pc:docMk/>
            <pc:sldMk cId="1911818561" sldId="421"/>
            <ac:spMk id="2" creationId="{8900D2EE-73F4-4B62-ADD5-F8EEE34C31B3}"/>
          </ac:spMkLst>
        </pc:spChg>
        <pc:spChg chg="mod">
          <ac:chgData name="Dun. Streda ObFZ" userId="d5cb5dc83df1591b" providerId="LiveId" clId="{97A0D666-A48B-4D4A-9069-21914992D10D}" dt="2019-11-20T19:11:42.023" v="2484" actId="27636"/>
          <ac:spMkLst>
            <pc:docMk/>
            <pc:sldMk cId="1911818561" sldId="421"/>
            <ac:spMk id="3" creationId="{39265895-1510-4821-8B4D-484DA7DC8825}"/>
          </ac:spMkLst>
        </pc:spChg>
        <pc:graphicFrameChg chg="add mod modGraphic">
          <ac:chgData name="Dun. Streda ObFZ" userId="d5cb5dc83df1591b" providerId="LiveId" clId="{97A0D666-A48B-4D4A-9069-21914992D10D}" dt="2019-11-18T20:08:07.939" v="105" actId="14100"/>
          <ac:graphicFrameMkLst>
            <pc:docMk/>
            <pc:sldMk cId="1911818561" sldId="421"/>
            <ac:graphicFrameMk id="4" creationId="{242827AF-4368-4130-B1DB-94174745E321}"/>
          </ac:graphicFrameMkLst>
        </pc:graphicFrameChg>
      </pc:sldChg>
      <pc:sldChg chg="addSp delSp modSp add">
        <pc:chgData name="Dun. Streda ObFZ" userId="d5cb5dc83df1591b" providerId="LiveId" clId="{97A0D666-A48B-4D4A-9069-21914992D10D}" dt="2019-11-18T20:06:47.187" v="101" actId="207"/>
        <pc:sldMkLst>
          <pc:docMk/>
          <pc:sldMk cId="2278308604" sldId="422"/>
        </pc:sldMkLst>
        <pc:spChg chg="del">
          <ac:chgData name="Dun. Streda ObFZ" userId="d5cb5dc83df1591b" providerId="LiveId" clId="{97A0D666-A48B-4D4A-9069-21914992D10D}" dt="2019-11-18T19:51:18.961" v="37"/>
          <ac:spMkLst>
            <pc:docMk/>
            <pc:sldMk cId="2278308604" sldId="422"/>
            <ac:spMk id="2" creationId="{5AAFA822-13F2-4580-B187-5ABBA29DA426}"/>
          </ac:spMkLst>
        </pc:spChg>
        <pc:spChg chg="mod">
          <ac:chgData name="Dun. Streda ObFZ" userId="d5cb5dc83df1591b" providerId="LiveId" clId="{97A0D666-A48B-4D4A-9069-21914992D10D}" dt="2019-11-18T19:58:12.841" v="92" actId="1076"/>
          <ac:spMkLst>
            <pc:docMk/>
            <pc:sldMk cId="2278308604" sldId="422"/>
            <ac:spMk id="3" creationId="{37B53835-BD7E-4215-8032-0D7CE2642BB0}"/>
          </ac:spMkLst>
        </pc:spChg>
        <pc:graphicFrameChg chg="add mod modGraphic">
          <ac:chgData name="Dun. Streda ObFZ" userId="d5cb5dc83df1591b" providerId="LiveId" clId="{97A0D666-A48B-4D4A-9069-21914992D10D}" dt="2019-11-18T20:06:47.187" v="101" actId="207"/>
          <ac:graphicFrameMkLst>
            <pc:docMk/>
            <pc:sldMk cId="2278308604" sldId="422"/>
            <ac:graphicFrameMk id="4" creationId="{C7525843-C145-49EF-9712-67BBEBD1AC9A}"/>
          </ac:graphicFrameMkLst>
        </pc:graphicFrameChg>
      </pc:sldChg>
      <pc:sldChg chg="addSp delSp modSp add">
        <pc:chgData name="Dun. Streda ObFZ" userId="d5cb5dc83df1591b" providerId="LiveId" clId="{97A0D666-A48B-4D4A-9069-21914992D10D}" dt="2019-11-18T20:08:15.248" v="106" actId="14734"/>
        <pc:sldMkLst>
          <pc:docMk/>
          <pc:sldMk cId="1889569327" sldId="423"/>
        </pc:sldMkLst>
        <pc:spChg chg="del">
          <ac:chgData name="Dun. Streda ObFZ" userId="d5cb5dc83df1591b" providerId="LiveId" clId="{97A0D666-A48B-4D4A-9069-21914992D10D}" dt="2019-11-18T19:54:36.578" v="61"/>
          <ac:spMkLst>
            <pc:docMk/>
            <pc:sldMk cId="1889569327" sldId="423"/>
            <ac:spMk id="2" creationId="{DB272808-6CCA-46FF-BD14-E31DB2C9D2C0}"/>
          </ac:spMkLst>
        </pc:spChg>
        <pc:spChg chg="mod">
          <ac:chgData name="Dun. Streda ObFZ" userId="d5cb5dc83df1591b" providerId="LiveId" clId="{97A0D666-A48B-4D4A-9069-21914992D10D}" dt="2019-11-18T19:55:36.483" v="80" actId="20577"/>
          <ac:spMkLst>
            <pc:docMk/>
            <pc:sldMk cId="1889569327" sldId="423"/>
            <ac:spMk id="3" creationId="{6CC85076-AC47-4774-A427-068A992ECD1C}"/>
          </ac:spMkLst>
        </pc:spChg>
        <pc:graphicFrameChg chg="add mod modGraphic">
          <ac:chgData name="Dun. Streda ObFZ" userId="d5cb5dc83df1591b" providerId="LiveId" clId="{97A0D666-A48B-4D4A-9069-21914992D10D}" dt="2019-11-18T20:08:15.248" v="106" actId="14734"/>
          <ac:graphicFrameMkLst>
            <pc:docMk/>
            <pc:sldMk cId="1889569327" sldId="423"/>
            <ac:graphicFrameMk id="4" creationId="{33F2E600-F989-4DFA-B275-3F2B4DF79349}"/>
          </ac:graphicFrameMkLst>
        </pc:graphicFrameChg>
      </pc:sldChg>
      <pc:sldChg chg="addSp delSp modSp add">
        <pc:chgData name="Dun. Streda ObFZ" userId="d5cb5dc83df1591b" providerId="LiveId" clId="{97A0D666-A48B-4D4A-9069-21914992D10D}" dt="2019-11-20T19:09:53.909" v="2450" actId="122"/>
        <pc:sldMkLst>
          <pc:docMk/>
          <pc:sldMk cId="4268476539" sldId="424"/>
        </pc:sldMkLst>
        <pc:spChg chg="del">
          <ac:chgData name="Dun. Streda ObFZ" userId="d5cb5dc83df1591b" providerId="LiveId" clId="{97A0D666-A48B-4D4A-9069-21914992D10D}" dt="2019-11-20T18:21:03.384" v="445"/>
          <ac:spMkLst>
            <pc:docMk/>
            <pc:sldMk cId="4268476539" sldId="424"/>
            <ac:spMk id="2" creationId="{EA957949-4D2C-40A8-8A80-6DCF9D871BF0}"/>
          </ac:spMkLst>
        </pc:spChg>
        <pc:spChg chg="mod">
          <ac:chgData name="Dun. Streda ObFZ" userId="d5cb5dc83df1591b" providerId="LiveId" clId="{97A0D666-A48B-4D4A-9069-21914992D10D}" dt="2019-11-20T19:09:53.909" v="2450" actId="122"/>
          <ac:spMkLst>
            <pc:docMk/>
            <pc:sldMk cId="4268476539" sldId="424"/>
            <ac:spMk id="3" creationId="{D44AC4F7-862D-432F-927B-E1868BEA9866}"/>
          </ac:spMkLst>
        </pc:spChg>
        <pc:picChg chg="add mod">
          <ac:chgData name="Dun. Streda ObFZ" userId="d5cb5dc83df1591b" providerId="LiveId" clId="{97A0D666-A48B-4D4A-9069-21914992D10D}" dt="2019-11-20T18:21:03.384" v="445"/>
          <ac:picMkLst>
            <pc:docMk/>
            <pc:sldMk cId="4268476539" sldId="424"/>
            <ac:picMk id="4" creationId="{B2614D74-9666-47C4-A67D-9C42BFD67227}"/>
          </ac:picMkLst>
        </pc:picChg>
      </pc:sldChg>
      <pc:sldChg chg="addSp delSp modSp add">
        <pc:chgData name="Dun. Streda ObFZ" userId="d5cb5dc83df1591b" providerId="LiveId" clId="{97A0D666-A48B-4D4A-9069-21914992D10D}" dt="2019-11-20T19:09:58.660" v="2451" actId="122"/>
        <pc:sldMkLst>
          <pc:docMk/>
          <pc:sldMk cId="3723653799" sldId="425"/>
        </pc:sldMkLst>
        <pc:spChg chg="del">
          <ac:chgData name="Dun. Streda ObFZ" userId="d5cb5dc83df1591b" providerId="LiveId" clId="{97A0D666-A48B-4D4A-9069-21914992D10D}" dt="2019-11-20T18:21:53.184" v="480"/>
          <ac:spMkLst>
            <pc:docMk/>
            <pc:sldMk cId="3723653799" sldId="425"/>
            <ac:spMk id="2" creationId="{A952EB5B-5713-4DA2-99CC-D70CEE8B3F4C}"/>
          </ac:spMkLst>
        </pc:spChg>
        <pc:spChg chg="mod">
          <ac:chgData name="Dun. Streda ObFZ" userId="d5cb5dc83df1591b" providerId="LiveId" clId="{97A0D666-A48B-4D4A-9069-21914992D10D}" dt="2019-11-20T19:09:58.660" v="2451" actId="122"/>
          <ac:spMkLst>
            <pc:docMk/>
            <pc:sldMk cId="3723653799" sldId="425"/>
            <ac:spMk id="3" creationId="{B61BD5CA-6450-4026-8F0A-0B2EE44BA029}"/>
          </ac:spMkLst>
        </pc:spChg>
        <pc:picChg chg="add mod">
          <ac:chgData name="Dun. Streda ObFZ" userId="d5cb5dc83df1591b" providerId="LiveId" clId="{97A0D666-A48B-4D4A-9069-21914992D10D}" dt="2019-11-20T18:22:41.716" v="484" actId="14100"/>
          <ac:picMkLst>
            <pc:docMk/>
            <pc:sldMk cId="3723653799" sldId="425"/>
            <ac:picMk id="4" creationId="{D7F49925-603E-49E4-B929-4BEF34C75137}"/>
          </ac:picMkLst>
        </pc:picChg>
      </pc:sldChg>
      <pc:sldChg chg="modSp add">
        <pc:chgData name="Dun. Streda ObFZ" userId="d5cb5dc83df1591b" providerId="LiveId" clId="{97A0D666-A48B-4D4A-9069-21914992D10D}" dt="2019-11-20T19:10:16.230" v="2455" actId="113"/>
        <pc:sldMkLst>
          <pc:docMk/>
          <pc:sldMk cId="1668022440" sldId="426"/>
        </pc:sldMkLst>
        <pc:spChg chg="mod">
          <ac:chgData name="Dun. Streda ObFZ" userId="d5cb5dc83df1591b" providerId="LiveId" clId="{97A0D666-A48B-4D4A-9069-21914992D10D}" dt="2019-11-20T18:24:25.489" v="586" actId="255"/>
          <ac:spMkLst>
            <pc:docMk/>
            <pc:sldMk cId="1668022440" sldId="426"/>
            <ac:spMk id="2" creationId="{46FDB028-A3C1-40EC-B23E-455E9F74640A}"/>
          </ac:spMkLst>
        </pc:spChg>
        <pc:spChg chg="mod">
          <ac:chgData name="Dun. Streda ObFZ" userId="d5cb5dc83df1591b" providerId="LiveId" clId="{97A0D666-A48B-4D4A-9069-21914992D10D}" dt="2019-11-20T19:10:16.230" v="2455" actId="113"/>
          <ac:spMkLst>
            <pc:docMk/>
            <pc:sldMk cId="1668022440" sldId="426"/>
            <ac:spMk id="3" creationId="{2D49492C-289F-45BE-9783-4E7C2243F9E4}"/>
          </ac:spMkLst>
        </pc:spChg>
      </pc:sldChg>
      <pc:sldChg chg="delSp modSp add">
        <pc:chgData name="Dun. Streda ObFZ" userId="d5cb5dc83df1591b" providerId="LiveId" clId="{97A0D666-A48B-4D4A-9069-21914992D10D}" dt="2019-11-20T19:10:25.779" v="2458" actId="113"/>
        <pc:sldMkLst>
          <pc:docMk/>
          <pc:sldMk cId="2136688064" sldId="427"/>
        </pc:sldMkLst>
        <pc:spChg chg="mod">
          <ac:chgData name="Dun. Streda ObFZ" userId="d5cb5dc83df1591b" providerId="LiveId" clId="{97A0D666-A48B-4D4A-9069-21914992D10D}" dt="2019-11-20T18:28:44.239" v="852" actId="113"/>
          <ac:spMkLst>
            <pc:docMk/>
            <pc:sldMk cId="2136688064" sldId="427"/>
            <ac:spMk id="2" creationId="{D9939CAB-09E9-487C-8ED5-17DB040E997E}"/>
          </ac:spMkLst>
        </pc:spChg>
        <pc:spChg chg="mod">
          <ac:chgData name="Dun. Streda ObFZ" userId="d5cb5dc83df1591b" providerId="LiveId" clId="{97A0D666-A48B-4D4A-9069-21914992D10D}" dt="2019-11-20T19:10:25.779" v="2458" actId="113"/>
          <ac:spMkLst>
            <pc:docMk/>
            <pc:sldMk cId="2136688064" sldId="427"/>
            <ac:spMk id="3" creationId="{30C1B9C9-6F34-47FD-BB4B-E83F436495FA}"/>
          </ac:spMkLst>
        </pc:spChg>
        <pc:spChg chg="del">
          <ac:chgData name="Dun. Streda ObFZ" userId="d5cb5dc83df1591b" providerId="LiveId" clId="{97A0D666-A48B-4D4A-9069-21914992D10D}" dt="2019-11-20T18:29:25.098" v="853"/>
          <ac:spMkLst>
            <pc:docMk/>
            <pc:sldMk cId="2136688064" sldId="427"/>
            <ac:spMk id="4" creationId="{84C2A4A4-927D-4B70-943C-F0B9BD401FC4}"/>
          </ac:spMkLst>
        </pc:spChg>
      </pc:sldChg>
      <pc:sldChg chg="modSp add">
        <pc:chgData name="Dun. Streda ObFZ" userId="d5cb5dc83df1591b" providerId="LiveId" clId="{97A0D666-A48B-4D4A-9069-21914992D10D}" dt="2019-11-20T19:10:35.096" v="2461" actId="113"/>
        <pc:sldMkLst>
          <pc:docMk/>
          <pc:sldMk cId="3059415669" sldId="428"/>
        </pc:sldMkLst>
        <pc:spChg chg="mod">
          <ac:chgData name="Dun. Streda ObFZ" userId="d5cb5dc83df1591b" providerId="LiveId" clId="{97A0D666-A48B-4D4A-9069-21914992D10D}" dt="2019-11-20T18:59:31.884" v="2340" actId="113"/>
          <ac:spMkLst>
            <pc:docMk/>
            <pc:sldMk cId="3059415669" sldId="428"/>
            <ac:spMk id="2" creationId="{B19D6A5D-56D3-4DEC-A5E8-4508A86D6DC9}"/>
          </ac:spMkLst>
        </pc:spChg>
        <pc:spChg chg="mod">
          <ac:chgData name="Dun. Streda ObFZ" userId="d5cb5dc83df1591b" providerId="LiveId" clId="{97A0D666-A48B-4D4A-9069-21914992D10D}" dt="2019-11-20T19:10:35.096" v="2461" actId="113"/>
          <ac:spMkLst>
            <pc:docMk/>
            <pc:sldMk cId="3059415669" sldId="428"/>
            <ac:spMk id="3" creationId="{F836C126-0ED9-4DCE-8C1C-EC03E8436D1B}"/>
          </ac:spMkLst>
        </pc:spChg>
      </pc:sldChg>
      <pc:sldChg chg="modSp add">
        <pc:chgData name="Dun. Streda ObFZ" userId="d5cb5dc83df1591b" providerId="LiveId" clId="{97A0D666-A48B-4D4A-9069-21914992D10D}" dt="2019-11-20T19:10:49.458" v="2464" actId="113"/>
        <pc:sldMkLst>
          <pc:docMk/>
          <pc:sldMk cId="3017220446" sldId="429"/>
        </pc:sldMkLst>
        <pc:spChg chg="mod">
          <ac:chgData name="Dun. Streda ObFZ" userId="d5cb5dc83df1591b" providerId="LiveId" clId="{97A0D666-A48B-4D4A-9069-21914992D10D}" dt="2019-11-20T19:00:02.824" v="2343" actId="113"/>
          <ac:spMkLst>
            <pc:docMk/>
            <pc:sldMk cId="3017220446" sldId="429"/>
            <ac:spMk id="2" creationId="{F32542CB-52AC-40CC-8086-D5C6EA9D23BA}"/>
          </ac:spMkLst>
        </pc:spChg>
        <pc:spChg chg="mod">
          <ac:chgData name="Dun. Streda ObFZ" userId="d5cb5dc83df1591b" providerId="LiveId" clId="{97A0D666-A48B-4D4A-9069-21914992D10D}" dt="2019-11-20T19:10:49.458" v="2464" actId="113"/>
          <ac:spMkLst>
            <pc:docMk/>
            <pc:sldMk cId="3017220446" sldId="429"/>
            <ac:spMk id="3" creationId="{3624A598-7B6E-470A-BE70-8C54ED167E7F}"/>
          </ac:spMkLst>
        </pc:spChg>
      </pc:sldChg>
      <pc:sldChg chg="modSp add">
        <pc:chgData name="Dun. Streda ObFZ" userId="d5cb5dc83df1591b" providerId="LiveId" clId="{97A0D666-A48B-4D4A-9069-21914992D10D}" dt="2019-11-20T19:10:58.022" v="2467" actId="207"/>
        <pc:sldMkLst>
          <pc:docMk/>
          <pc:sldMk cId="1626681231" sldId="430"/>
        </pc:sldMkLst>
        <pc:spChg chg="mod">
          <ac:chgData name="Dun. Streda ObFZ" userId="d5cb5dc83df1591b" providerId="LiveId" clId="{97A0D666-A48B-4D4A-9069-21914992D10D}" dt="2019-11-20T18:52:58.882" v="2047" actId="6549"/>
          <ac:spMkLst>
            <pc:docMk/>
            <pc:sldMk cId="1626681231" sldId="430"/>
            <ac:spMk id="2" creationId="{82D8C1BB-8A2A-41DA-BFCD-A908798FC5EC}"/>
          </ac:spMkLst>
        </pc:spChg>
        <pc:spChg chg="mod">
          <ac:chgData name="Dun. Streda ObFZ" userId="d5cb5dc83df1591b" providerId="LiveId" clId="{97A0D666-A48B-4D4A-9069-21914992D10D}" dt="2019-11-20T19:10:58.022" v="2467" actId="207"/>
          <ac:spMkLst>
            <pc:docMk/>
            <pc:sldMk cId="1626681231" sldId="430"/>
            <ac:spMk id="3" creationId="{2B6E7F5D-E94E-4A02-AF48-8560A110F133}"/>
          </ac:spMkLst>
        </pc:spChg>
      </pc:sldChg>
      <pc:sldChg chg="modSp add">
        <pc:chgData name="Dun. Streda ObFZ" userId="d5cb5dc83df1591b" providerId="LiveId" clId="{97A0D666-A48B-4D4A-9069-21914992D10D}" dt="2019-11-20T19:11:06.898" v="2470" actId="113"/>
        <pc:sldMkLst>
          <pc:docMk/>
          <pc:sldMk cId="2578603951" sldId="431"/>
        </pc:sldMkLst>
        <pc:spChg chg="mod">
          <ac:chgData name="Dun. Streda ObFZ" userId="d5cb5dc83df1591b" providerId="LiveId" clId="{97A0D666-A48B-4D4A-9069-21914992D10D}" dt="2019-11-20T18:53:24.982" v="2051" actId="255"/>
          <ac:spMkLst>
            <pc:docMk/>
            <pc:sldMk cId="2578603951" sldId="431"/>
            <ac:spMk id="2" creationId="{328C1F02-0795-43C9-BB4B-273E2CFE9FA5}"/>
          </ac:spMkLst>
        </pc:spChg>
        <pc:spChg chg="mod">
          <ac:chgData name="Dun. Streda ObFZ" userId="d5cb5dc83df1591b" providerId="LiveId" clId="{97A0D666-A48B-4D4A-9069-21914992D10D}" dt="2019-11-20T19:11:06.898" v="2470" actId="113"/>
          <ac:spMkLst>
            <pc:docMk/>
            <pc:sldMk cId="2578603951" sldId="431"/>
            <ac:spMk id="3" creationId="{7BF3700D-A509-48B3-AB67-DAFA9EF2634E}"/>
          </ac:spMkLst>
        </pc:spChg>
      </pc:sldChg>
      <pc:sldChg chg="modSp add">
        <pc:chgData name="Dun. Streda ObFZ" userId="d5cb5dc83df1591b" providerId="LiveId" clId="{97A0D666-A48B-4D4A-9069-21914992D10D}" dt="2019-11-20T19:11:15.543" v="2473" actId="122"/>
        <pc:sldMkLst>
          <pc:docMk/>
          <pc:sldMk cId="3475874384" sldId="432"/>
        </pc:sldMkLst>
        <pc:spChg chg="mod">
          <ac:chgData name="Dun. Streda ObFZ" userId="d5cb5dc83df1591b" providerId="LiveId" clId="{97A0D666-A48B-4D4A-9069-21914992D10D}" dt="2019-11-20T18:56:56.886" v="2223" actId="255"/>
          <ac:spMkLst>
            <pc:docMk/>
            <pc:sldMk cId="3475874384" sldId="432"/>
            <ac:spMk id="2" creationId="{57D171C9-278F-4379-85A9-65E7F13A91AF}"/>
          </ac:spMkLst>
        </pc:spChg>
        <pc:spChg chg="mod">
          <ac:chgData name="Dun. Streda ObFZ" userId="d5cb5dc83df1591b" providerId="LiveId" clId="{97A0D666-A48B-4D4A-9069-21914992D10D}" dt="2019-11-20T19:11:15.543" v="2473" actId="122"/>
          <ac:spMkLst>
            <pc:docMk/>
            <pc:sldMk cId="3475874384" sldId="432"/>
            <ac:spMk id="3" creationId="{69316C85-8220-44EB-A74C-508207C35F2C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52426" y="2895600"/>
            <a:ext cx="4572000" cy="1368798"/>
          </a:xfrm>
        </p:spPr>
        <p:txBody>
          <a:bodyPr>
            <a:normAutofit/>
          </a:bodyPr>
          <a:lstStyle>
            <a:lvl1pPr marL="0" indent="0" algn="l">
              <a:buNone/>
              <a:defRPr sz="2000" b="0" i="1" cap="none" spc="12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/>
              <a:t>Upravte štýl predlohy podnadpisov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0" y="4743451"/>
            <a:ext cx="9144000" cy="2114550"/>
          </a:xfrm>
          <a:prstGeom prst="rect">
            <a:avLst/>
          </a:pr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6" name="Straight Connector 15"/>
          <p:cNvCxnSpPr/>
          <p:nvPr/>
        </p:nvCxnSpPr>
        <p:spPr>
          <a:xfrm>
            <a:off x="0" y="4714875"/>
            <a:ext cx="9144000" cy="1588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Date Placeholder 2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16B88-EA15-4542-8BC3-3E5328E6CCB6}" type="datetimeFigureOut">
              <a:rPr lang="sk-SK" smtClean="0"/>
              <a:t>22.11.2019</a:t>
            </a:fld>
            <a:endParaRPr lang="sk-SK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A28FC4F-5D51-4EB8-8D43-CDA5F79C5E32}" type="slidenum">
              <a:rPr lang="sk-SK" smtClean="0"/>
              <a:t>‹#›</a:t>
            </a:fld>
            <a:endParaRPr lang="sk-SK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52426" y="457200"/>
            <a:ext cx="7680960" cy="2438399"/>
          </a:xfrm>
        </p:spPr>
        <p:txBody>
          <a:bodyPr>
            <a:normAutofit/>
          </a:bodyPr>
          <a:lstStyle>
            <a:lvl1pPr>
              <a:spcBef>
                <a:spcPts val="0"/>
              </a:spcBef>
              <a:defRPr kumimoji="0" lang="en-US" sz="6000" b="1" i="0" u="none" strike="noStrike" kern="1200" cap="none" spc="0" normalizeH="0" baseline="0" noProof="0" smtClean="0">
                <a:ln>
                  <a:noFill/>
                </a:ln>
                <a:gradFill>
                  <a:gsLst>
                    <a:gs pos="0">
                      <a:schemeClr val="tx1">
                        <a:alpha val="92000"/>
                      </a:schemeClr>
                    </a:gs>
                    <a:gs pos="45000">
                      <a:schemeClr val="tx1">
                        <a:alpha val="51000"/>
                      </a:schemeClr>
                    </a:gs>
                    <a:gs pos="100000">
                      <a:schemeClr val="tx1"/>
                    </a:gs>
                  </a:gsLst>
                  <a:lin ang="3600000" scaled="0"/>
                </a:gradFill>
                <a:effectLst/>
                <a:uLnTx/>
                <a:uFillTx/>
                <a:latin typeface="+mj-lt"/>
                <a:ea typeface="+mj-ea"/>
                <a:cs typeface="Tunga" pitchFamily="2"/>
              </a:defRPr>
            </a:lvl1pPr>
          </a:lstStyle>
          <a:p>
            <a:r>
              <a:rPr lang="sk-SK"/>
              <a:t>Upravte štýly predlohy textu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Upravte štýly predlohy textu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16B88-EA15-4542-8BC3-3E5328E6CCB6}" type="datetimeFigureOut">
              <a:rPr lang="sk-SK" smtClean="0"/>
              <a:t>22.11.2019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8FC4F-5D51-4EB8-8D43-CDA5F79C5E32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k-SK"/>
              <a:t>Upravte štýly predlohy textu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16B88-EA15-4542-8BC3-3E5328E6CCB6}" type="datetimeFigureOut">
              <a:rPr lang="sk-SK" smtClean="0"/>
              <a:t>22.11.2019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8FC4F-5D51-4EB8-8D43-CDA5F79C5E32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Content Placeholder 30"/>
          <p:cNvSpPr>
            <a:spLocks noGrp="1"/>
          </p:cNvSpPr>
          <p:nvPr>
            <p:ph sz="quarter" idx="13"/>
          </p:nvPr>
        </p:nvSpPr>
        <p:spPr>
          <a:xfrm>
            <a:off x="352426" y="1463040"/>
            <a:ext cx="7680960" cy="4724400"/>
          </a:xfrm>
        </p:spPr>
        <p:txBody>
          <a:bodyPr/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CAF16B88-EA15-4542-8BC3-3E5328E6CCB6}" type="datetimeFigureOut">
              <a:rPr lang="sk-SK" smtClean="0"/>
              <a:t>22.11.2019</a:t>
            </a:fld>
            <a:endParaRPr lang="sk-SK"/>
          </a:p>
        </p:txBody>
      </p:sp>
      <p:sp>
        <p:nvSpPr>
          <p:cNvPr id="19" name="Slide Number Placeholder 1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8A28FC4F-5D51-4EB8-8D43-CDA5F79C5E32}" type="slidenum">
              <a:rPr lang="sk-SK" smtClean="0"/>
              <a:t>‹#›</a:t>
            </a:fld>
            <a:endParaRPr lang="sk-SK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Upravte štýly predlohy textu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Subtitle 2"/>
          <p:cNvSpPr>
            <a:spLocks noGrp="1"/>
          </p:cNvSpPr>
          <p:nvPr>
            <p:ph type="subTitle" idx="1"/>
          </p:nvPr>
        </p:nvSpPr>
        <p:spPr>
          <a:xfrm>
            <a:off x="352426" y="4003302"/>
            <a:ext cx="4572000" cy="1178298"/>
          </a:xfrm>
        </p:spPr>
        <p:txBody>
          <a:bodyPr>
            <a:normAutofit/>
          </a:bodyPr>
          <a:lstStyle>
            <a:lvl1pPr marL="0" indent="0" algn="l">
              <a:buNone/>
              <a:defRPr sz="2000" b="0" i="1" cap="none" spc="12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/>
              <a:t>Upravte štýl predlohy podnadpisov</a:t>
            </a:r>
            <a:endParaRPr lang="en-US" dirty="0"/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16B88-EA15-4542-8BC3-3E5328E6CCB6}" type="datetimeFigureOut">
              <a:rPr lang="sk-SK" smtClean="0"/>
              <a:t>22.11.2019</a:t>
            </a:fld>
            <a:endParaRPr lang="sk-SK"/>
          </a:p>
        </p:txBody>
      </p:sp>
      <p:sp>
        <p:nvSpPr>
          <p:cNvPr id="20" name="Slide Number Placeholder 1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A28FC4F-5D51-4EB8-8D43-CDA5F79C5E32}" type="slidenum">
              <a:rPr lang="sk-SK" smtClean="0"/>
              <a:t>‹#›</a:t>
            </a:fld>
            <a:endParaRPr lang="sk-SK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13" name="Rectangle 12"/>
          <p:cNvSpPr/>
          <p:nvPr/>
        </p:nvSpPr>
        <p:spPr>
          <a:xfrm>
            <a:off x="0" y="0"/>
            <a:ext cx="9144000" cy="1828800"/>
          </a:xfrm>
          <a:prstGeom prst="rect">
            <a:avLst/>
          </a:pr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8" name="Straight Connector 17"/>
          <p:cNvCxnSpPr/>
          <p:nvPr/>
        </p:nvCxnSpPr>
        <p:spPr>
          <a:xfrm>
            <a:off x="-4439" y="1828800"/>
            <a:ext cx="9144000" cy="1588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itle 13"/>
          <p:cNvSpPr>
            <a:spLocks noGrp="1"/>
          </p:cNvSpPr>
          <p:nvPr>
            <p:ph type="title"/>
          </p:nvPr>
        </p:nvSpPr>
        <p:spPr>
          <a:xfrm>
            <a:off x="354366" y="1990078"/>
            <a:ext cx="8439912" cy="1984248"/>
          </a:xfrm>
        </p:spPr>
        <p:txBody>
          <a:bodyPr>
            <a:noAutofit/>
          </a:bodyPr>
          <a:lstStyle>
            <a:lvl1pPr>
              <a:defRPr kumimoji="0" lang="en-US" sz="6000" b="1" i="0" u="none" strike="noStrike" kern="1200" cap="none" spc="0" normalizeH="0" baseline="0" noProof="0" dirty="0" smtClean="0">
                <a:ln>
                  <a:noFill/>
                </a:ln>
                <a:gradFill>
                  <a:gsLst>
                    <a:gs pos="0">
                      <a:schemeClr val="tx1">
                        <a:alpha val="92000"/>
                      </a:schemeClr>
                    </a:gs>
                    <a:gs pos="45000">
                      <a:schemeClr val="tx1">
                        <a:alpha val="51000"/>
                      </a:schemeClr>
                    </a:gs>
                    <a:gs pos="100000">
                      <a:schemeClr val="tx1"/>
                    </a:gs>
                  </a:gsLst>
                  <a:lin ang="3600000" scaled="0"/>
                </a:gradFill>
                <a:effectLst/>
                <a:uLnTx/>
                <a:uFillTx/>
                <a:latin typeface="+mj-lt"/>
                <a:ea typeface="+mj-ea"/>
                <a:cs typeface="Tunga" pitchFamily="2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k-SK"/>
              <a:t>Upravte štýly predlohy textu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Content Placeholder 11"/>
          <p:cNvSpPr>
            <a:spLocks noGrp="1"/>
          </p:cNvSpPr>
          <p:nvPr>
            <p:ph sz="quarter" idx="14"/>
          </p:nvPr>
        </p:nvSpPr>
        <p:spPr>
          <a:xfrm>
            <a:off x="4901184" y="1463040"/>
            <a:ext cx="3886200" cy="4288536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18" name="Content Placeholder 30"/>
          <p:cNvSpPr>
            <a:spLocks noGrp="1"/>
          </p:cNvSpPr>
          <p:nvPr>
            <p:ph sz="quarter" idx="13"/>
          </p:nvPr>
        </p:nvSpPr>
        <p:spPr>
          <a:xfrm>
            <a:off x="352426" y="1463040"/>
            <a:ext cx="3886200" cy="4288536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27" name="Title 2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Upravte štýly predlohy textu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fld id="{CAF16B88-EA15-4542-8BC3-3E5328E6CCB6}" type="datetimeFigureOut">
              <a:rPr lang="sk-SK" smtClean="0"/>
              <a:t>22.11.2019</a:t>
            </a:fld>
            <a:endParaRPr lang="sk-SK"/>
          </a:p>
        </p:txBody>
      </p:sp>
      <p:sp>
        <p:nvSpPr>
          <p:cNvPr id="25" name="Slide Number Placeholder 24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8A28FC4F-5D51-4EB8-8D43-CDA5F79C5E32}" type="slidenum">
              <a:rPr lang="sk-SK" smtClean="0"/>
              <a:t>‹#›</a:t>
            </a:fld>
            <a:endParaRPr lang="sk-SK"/>
          </a:p>
        </p:txBody>
      </p:sp>
      <p:sp>
        <p:nvSpPr>
          <p:cNvPr id="26" name="Footer Placeholder 25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endParaRPr lang="sk-S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 Placeholder 3"/>
          <p:cNvSpPr>
            <a:spLocks noGrp="1"/>
          </p:cNvSpPr>
          <p:nvPr>
            <p:ph type="body" sz="half" idx="2"/>
          </p:nvPr>
        </p:nvSpPr>
        <p:spPr>
          <a:xfrm>
            <a:off x="352426" y="1463040"/>
            <a:ext cx="3886200" cy="509587"/>
          </a:xfrm>
        </p:spPr>
        <p:txBody>
          <a:bodyPr>
            <a:normAutofit/>
          </a:bodyPr>
          <a:lstStyle>
            <a:lvl1pPr marL="0" indent="0">
              <a:buNone/>
              <a:defRPr sz="2000" b="0" i="1" spc="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Upravte štýl predlohy textu.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5"/>
          </p:nvPr>
        </p:nvSpPr>
        <p:spPr>
          <a:xfrm>
            <a:off x="4900613" y="1463040"/>
            <a:ext cx="3886200" cy="509587"/>
          </a:xfrm>
        </p:spPr>
        <p:txBody>
          <a:bodyPr>
            <a:normAutofit/>
          </a:bodyPr>
          <a:lstStyle>
            <a:lvl1pPr marL="0" indent="0">
              <a:buNone/>
              <a:defRPr sz="2000" b="0" i="1" spc="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Upravte štýl predlohy textu.</a:t>
            </a:r>
          </a:p>
        </p:txBody>
      </p:sp>
      <p:sp>
        <p:nvSpPr>
          <p:cNvPr id="22" name="Content Placeholder 11"/>
          <p:cNvSpPr>
            <a:spLocks noGrp="1"/>
          </p:cNvSpPr>
          <p:nvPr>
            <p:ph sz="quarter" idx="14"/>
          </p:nvPr>
        </p:nvSpPr>
        <p:spPr>
          <a:xfrm>
            <a:off x="4900613" y="2011680"/>
            <a:ext cx="3886200" cy="3736848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28" name="Content Placeholder 30"/>
          <p:cNvSpPr>
            <a:spLocks noGrp="1"/>
          </p:cNvSpPr>
          <p:nvPr>
            <p:ph sz="quarter" idx="13"/>
          </p:nvPr>
        </p:nvSpPr>
        <p:spPr>
          <a:xfrm>
            <a:off x="352426" y="2011680"/>
            <a:ext cx="3886200" cy="3736848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30" name="Title 2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Upravte štýly predlohy textu</a:t>
            </a:r>
            <a:endParaRPr lang="en-US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CAF16B88-EA15-4542-8BC3-3E5328E6CCB6}" type="datetimeFigureOut">
              <a:rPr lang="sk-SK" smtClean="0"/>
              <a:t>22.11.2019</a:t>
            </a:fld>
            <a:endParaRPr lang="sk-SK"/>
          </a:p>
        </p:txBody>
      </p:sp>
      <p:sp>
        <p:nvSpPr>
          <p:cNvPr id="24" name="Slide Number Placeholder 23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8A28FC4F-5D51-4EB8-8D43-CDA5F79C5E32}" type="slidenum">
              <a:rPr lang="sk-SK" smtClean="0"/>
              <a:t>‹#›</a:t>
            </a:fld>
            <a:endParaRPr lang="sk-SK"/>
          </a:p>
        </p:txBody>
      </p:sp>
      <p:sp>
        <p:nvSpPr>
          <p:cNvPr id="29" name="Footer Placeholder 28"/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endParaRPr lang="sk-S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16B88-EA15-4542-8BC3-3E5328E6CCB6}" type="datetimeFigureOut">
              <a:rPr lang="sk-SK" smtClean="0"/>
              <a:t>22.11.2019</a:t>
            </a:fld>
            <a:endParaRPr lang="sk-SK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A28FC4F-5D51-4EB8-8D43-CDA5F79C5E32}" type="slidenum">
              <a:rPr lang="sk-SK" smtClean="0"/>
              <a:t>‹#›</a:t>
            </a:fld>
            <a:endParaRPr lang="sk-SK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15" name="Title 1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Upravte štýly predlohy textu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16B88-EA15-4542-8BC3-3E5328E6CCB6}" type="datetimeFigureOut">
              <a:rPr lang="sk-SK" smtClean="0"/>
              <a:t>22.11.2019</a:t>
            </a:fld>
            <a:endParaRPr lang="sk-SK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A28FC4F-5D51-4EB8-8D43-CDA5F79C5E32}" type="slidenum">
              <a:rPr lang="sk-SK" smtClean="0"/>
              <a:t>‹#›</a:t>
            </a:fld>
            <a:endParaRPr lang="sk-SK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0" y="5734050"/>
            <a:ext cx="9144000" cy="1123950"/>
          </a:xfrm>
          <a:prstGeom prst="rect">
            <a:avLst/>
          </a:pr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2" name="Straight Connector 21"/>
          <p:cNvCxnSpPr/>
          <p:nvPr/>
        </p:nvCxnSpPr>
        <p:spPr>
          <a:xfrm>
            <a:off x="0" y="5695950"/>
            <a:ext cx="9144000" cy="1588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itle 2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Upravte štýly predlohy textu</a:t>
            </a:r>
            <a:endParaRPr lang="en-US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2"/>
          </p:nvPr>
        </p:nvSpPr>
        <p:spPr>
          <a:xfrm>
            <a:off x="352426" y="1463040"/>
            <a:ext cx="3381375" cy="3967162"/>
          </a:xfrm>
        </p:spPr>
        <p:txBody>
          <a:bodyPr>
            <a:normAutofit/>
          </a:bodyPr>
          <a:lstStyle>
            <a:lvl1pPr marL="0" indent="0">
              <a:lnSpc>
                <a:spcPct val="150000"/>
              </a:lnSpc>
              <a:buNone/>
              <a:defRPr sz="1600" b="0" i="1" spc="0" baseline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Upravte štýl predlohy textu.</a:t>
            </a:r>
          </a:p>
        </p:txBody>
      </p:sp>
      <p:sp>
        <p:nvSpPr>
          <p:cNvPr id="16" name="Content Placeholder 11"/>
          <p:cNvSpPr>
            <a:spLocks noGrp="1"/>
          </p:cNvSpPr>
          <p:nvPr>
            <p:ph sz="quarter" idx="14"/>
          </p:nvPr>
        </p:nvSpPr>
        <p:spPr>
          <a:xfrm>
            <a:off x="4105275" y="1463040"/>
            <a:ext cx="4681538" cy="3968496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fld id="{CAF16B88-EA15-4542-8BC3-3E5328E6CCB6}" type="datetimeFigureOut">
              <a:rPr lang="sk-SK" smtClean="0"/>
              <a:t>22.11.2019</a:t>
            </a:fld>
            <a:endParaRPr lang="sk-SK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8A28FC4F-5D51-4EB8-8D43-CDA5F79C5E32}" type="slidenum">
              <a:rPr lang="sk-SK" smtClean="0"/>
              <a:t>‹#›</a:t>
            </a:fld>
            <a:endParaRPr lang="sk-SK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endParaRPr lang="sk-SK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229224" y="0"/>
            <a:ext cx="3914775" cy="5657850"/>
          </a:xfrm>
        </p:spPr>
        <p:txBody>
          <a:bodyPr anchor="ctr" anchorCtr="0"/>
          <a:lstStyle>
            <a:lvl1pPr marL="0" indent="0" algn="ctr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k-SK"/>
              <a:t>Ak chcete pridať obrázok, kliknite na ikonu</a:t>
            </a:r>
            <a:endParaRPr lang="en-US" dirty="0"/>
          </a:p>
        </p:txBody>
      </p:sp>
      <p:sp>
        <p:nvSpPr>
          <p:cNvPr id="25" name="Text Placeholder 24"/>
          <p:cNvSpPr>
            <a:spLocks noGrp="1"/>
          </p:cNvSpPr>
          <p:nvPr>
            <p:ph type="body" sz="quarter" idx="13"/>
          </p:nvPr>
        </p:nvSpPr>
        <p:spPr>
          <a:xfrm>
            <a:off x="352426" y="1600199"/>
            <a:ext cx="4572000" cy="3593237"/>
          </a:xfrm>
        </p:spPr>
        <p:txBody>
          <a:bodyPr>
            <a:normAutofit/>
          </a:bodyPr>
          <a:lstStyle>
            <a:lvl1pPr marL="0" indent="0">
              <a:lnSpc>
                <a:spcPct val="150000"/>
              </a:lnSpc>
              <a:spcBef>
                <a:spcPts val="0"/>
              </a:spcBef>
              <a:buNone/>
              <a:defRPr sz="1600" i="1">
                <a:solidFill>
                  <a:schemeClr val="tx1"/>
                </a:solidFill>
              </a:defRPr>
            </a:lvl1pPr>
            <a:lvl2pPr marL="171450" indent="1588">
              <a:buNone/>
              <a:defRPr>
                <a:solidFill>
                  <a:schemeClr val="bg2"/>
                </a:solidFill>
              </a:defRPr>
            </a:lvl2pPr>
            <a:lvl3pPr marL="344488" indent="6350">
              <a:buNone/>
              <a:defRPr>
                <a:solidFill>
                  <a:schemeClr val="bg2"/>
                </a:solidFill>
              </a:defRPr>
            </a:lvl3pPr>
            <a:lvl4pPr marL="515938" indent="3175">
              <a:buNone/>
              <a:defRPr>
                <a:solidFill>
                  <a:schemeClr val="bg2"/>
                </a:solidFill>
              </a:defRPr>
            </a:lvl4pPr>
            <a:lvl5pPr marL="688975" indent="-1588">
              <a:buNone/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sk-SK"/>
              <a:t>Upravte štýl predlohy textu.</a:t>
            </a:r>
          </a:p>
        </p:txBody>
      </p:sp>
      <p:sp>
        <p:nvSpPr>
          <p:cNvPr id="11" name="Rectangle 10"/>
          <p:cNvSpPr/>
          <p:nvPr/>
        </p:nvSpPr>
        <p:spPr>
          <a:xfrm>
            <a:off x="0" y="5734050"/>
            <a:ext cx="9144000" cy="1123950"/>
          </a:xfrm>
          <a:prstGeom prst="rect">
            <a:avLst/>
          </a:pr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Connector 11"/>
          <p:cNvCxnSpPr/>
          <p:nvPr/>
        </p:nvCxnSpPr>
        <p:spPr>
          <a:xfrm>
            <a:off x="0" y="5695950"/>
            <a:ext cx="9144000" cy="1588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itle Placeholder 1"/>
          <p:cNvSpPr>
            <a:spLocks noGrp="1"/>
          </p:cNvSpPr>
          <p:nvPr>
            <p:ph type="title"/>
          </p:nvPr>
        </p:nvSpPr>
        <p:spPr>
          <a:xfrm>
            <a:off x="352425" y="275208"/>
            <a:ext cx="4572000" cy="1324992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sk-SK"/>
              <a:t>Upravte štýly predlohy textu</a:t>
            </a:r>
            <a:endParaRPr lang="en-US" dirty="0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CAF16B88-EA15-4542-8BC3-3E5328E6CCB6}" type="datetimeFigureOut">
              <a:rPr lang="sk-SK" smtClean="0"/>
              <a:t>22.11.2019</a:t>
            </a:fld>
            <a:endParaRPr lang="sk-SK"/>
          </a:p>
        </p:txBody>
      </p:sp>
      <p:sp>
        <p:nvSpPr>
          <p:cNvPr id="20" name="Slide Number Placeholder 19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8A28FC4F-5D51-4EB8-8D43-CDA5F79C5E32}" type="slidenum">
              <a:rPr lang="sk-SK" smtClean="0"/>
              <a:t>‹#›</a:t>
            </a:fld>
            <a:endParaRPr lang="sk-SK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sk-SK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52426" y="228600"/>
            <a:ext cx="7680960" cy="10668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sk-SK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2426" y="1463040"/>
            <a:ext cx="7680960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52426" y="6543676"/>
            <a:ext cx="1466850" cy="2476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b="1">
                <a:solidFill>
                  <a:schemeClr val="tx1">
                    <a:alpha val="65000"/>
                  </a:schemeClr>
                </a:solidFill>
              </a:defRPr>
            </a:lvl1pPr>
          </a:lstStyle>
          <a:p>
            <a:fld id="{CAF16B88-EA15-4542-8BC3-3E5328E6CCB6}" type="datetimeFigureOut">
              <a:rPr lang="sk-SK" smtClean="0"/>
              <a:t>22.11.2019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809749" y="6543676"/>
            <a:ext cx="4086225" cy="2476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b="1" i="1">
                <a:solidFill>
                  <a:schemeClr val="tx1">
                    <a:alpha val="6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86700" y="6543676"/>
            <a:ext cx="876300" cy="2476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000" b="1">
                <a:solidFill>
                  <a:schemeClr val="tx1">
                    <a:alpha val="65000"/>
                  </a:schemeClr>
                </a:solidFill>
              </a:defRPr>
            </a:lvl1pPr>
          </a:lstStyle>
          <a:p>
            <a:fld id="{8A28FC4F-5D51-4EB8-8D43-CDA5F79C5E32}" type="slidenum">
              <a:rPr lang="sk-SK" smtClean="0"/>
              <a:t>‹#›</a:t>
            </a:fld>
            <a:endParaRPr lang="sk-SK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ts val="400"/>
        </a:spcBef>
        <a:buNone/>
        <a:defRPr sz="4000" b="0" kern="1200" cap="none" spc="0" baseline="0">
          <a:solidFill>
            <a:schemeClr val="tx1"/>
          </a:solidFill>
          <a:latin typeface="+mj-lt"/>
          <a:ea typeface="+mj-ea"/>
          <a:cs typeface="Tunga" pitchFamily="2"/>
        </a:defRPr>
      </a:lvl1pPr>
    </p:titleStyle>
    <p:bodyStyle>
      <a:lvl1pPr marL="0" indent="0" algn="l" defTabSz="914400" rtl="0" eaLnBrk="1" latinLnBrk="0" hangingPunct="1">
        <a:spcBef>
          <a:spcPts val="1200"/>
        </a:spcBef>
        <a:spcAft>
          <a:spcPts val="0"/>
        </a:spcAft>
        <a:buClr>
          <a:schemeClr val="accent5"/>
        </a:buClr>
        <a:buFont typeface="Arial" pitchFamily="34" charset="0"/>
        <a:buNone/>
        <a:defRPr sz="1800" b="0" i="0" kern="1200" cap="none" spc="30" baseline="0">
          <a:solidFill>
            <a:schemeClr val="tx1"/>
          </a:solidFill>
          <a:latin typeface="+mn-lt"/>
          <a:ea typeface="+mn-ea"/>
          <a:cs typeface="Tahoma" pitchFamily="34" charset="0"/>
        </a:defRPr>
      </a:lvl1pPr>
      <a:lvl2pPr marL="171450" indent="-171450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Tahoma" pitchFamily="34" charset="0"/>
        </a:defRPr>
      </a:lvl2pPr>
      <a:lvl3pPr marL="344488" indent="-165100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Tahoma" pitchFamily="34" charset="0"/>
        </a:defRPr>
      </a:lvl3pPr>
      <a:lvl4pPr marL="517525" indent="-169863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Tahoma" pitchFamily="34" charset="0"/>
        </a:defRPr>
      </a:lvl4pPr>
      <a:lvl5pPr marL="688975" indent="-173038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Tahoma" pitchFamily="34" charset="0"/>
        </a:defRPr>
      </a:lvl5pPr>
      <a:lvl6pPr marL="868680" indent="-173736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069848" indent="-173736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243584" indent="-173736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1408176" indent="-173736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9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1">
                <a:lumMod val="80000"/>
              </a:schemeClr>
              <a:schemeClr val="bg1">
                <a:tint val="50000"/>
                <a:lumMod val="150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ok 5" descr="Obrázok, na ktorom je muž, držiaci, ľudia&#10;&#10;Automaticky generovaný popis">
            <a:extLst>
              <a:ext uri="{FF2B5EF4-FFF2-40B4-BE49-F238E27FC236}">
                <a16:creationId xmlns:a16="http://schemas.microsoft.com/office/drawing/2014/main" id="{1341ED26-B826-44F0-AEE3-53EBBC91984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64088" y="443111"/>
            <a:ext cx="3303215" cy="4750326"/>
          </a:xfrm>
          <a:prstGeom prst="rect">
            <a:avLst/>
          </a:prstGeom>
          <a:noFill/>
        </p:spPr>
      </p:pic>
      <p:sp>
        <p:nvSpPr>
          <p:cNvPr id="3" name="Podnadpis 2"/>
          <p:cNvSpPr>
            <a:spLocks noGrp="1"/>
          </p:cNvSpPr>
          <p:nvPr>
            <p:ph type="body" sz="quarter" idx="13"/>
          </p:nvPr>
        </p:nvSpPr>
        <p:spPr>
          <a:xfrm>
            <a:off x="352426" y="620689"/>
            <a:ext cx="4572000" cy="4572748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>
              <a:spcAft>
                <a:spcPts val="600"/>
              </a:spcAft>
            </a:pPr>
            <a:r>
              <a:rPr lang="sk-SK" sz="4400" b="1" dirty="0">
                <a:solidFill>
                  <a:srgbClr val="FFFF00"/>
                </a:solidFill>
              </a:rPr>
              <a:t>Volebná Konferencia ObFZ Dunajská Streda</a:t>
            </a:r>
          </a:p>
          <a:p>
            <a:pPr>
              <a:spcAft>
                <a:spcPts val="600"/>
              </a:spcAft>
            </a:pPr>
            <a:endParaRPr lang="sk-SK" b="1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52425" y="275208"/>
            <a:ext cx="4572000" cy="1324992"/>
          </a:xfrm>
          <a:prstGeom prst="rect">
            <a:avLst/>
          </a:prstGeom>
        </p:spPr>
        <p:txBody>
          <a:bodyPr anchor="b">
            <a:normAutofit/>
          </a:bodyPr>
          <a:lstStyle/>
          <a:p>
            <a:endParaRPr lang="sk-SK" sz="3700" dirty="0"/>
          </a:p>
        </p:txBody>
      </p:sp>
      <p:sp>
        <p:nvSpPr>
          <p:cNvPr id="4" name="Obdĺžnik 3">
            <a:extLst>
              <a:ext uri="{FF2B5EF4-FFF2-40B4-BE49-F238E27FC236}">
                <a16:creationId xmlns:a16="http://schemas.microsoft.com/office/drawing/2014/main" id="{95EE9435-6F7C-41BA-954D-7F4371458CBC}"/>
              </a:ext>
            </a:extLst>
          </p:cNvPr>
          <p:cNvSpPr/>
          <p:nvPr/>
        </p:nvSpPr>
        <p:spPr>
          <a:xfrm>
            <a:off x="352425" y="5859517"/>
            <a:ext cx="8540055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sk-SK" sz="4000" b="1" dirty="0">
                <a:solidFill>
                  <a:srgbClr val="FFFF00"/>
                </a:solidFill>
              </a:rPr>
              <a:t>22.11.2019                       Dunajská Streda</a:t>
            </a:r>
          </a:p>
        </p:txBody>
      </p:sp>
    </p:spTree>
    <p:extLst>
      <p:ext uri="{BB962C8B-B14F-4D97-AF65-F5344CB8AC3E}">
        <p14:creationId xmlns:p14="http://schemas.microsoft.com/office/powerpoint/2010/main" val="26266267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sah 1">
            <a:extLst>
              <a:ext uri="{FF2B5EF4-FFF2-40B4-BE49-F238E27FC236}">
                <a16:creationId xmlns:a16="http://schemas.microsoft.com/office/drawing/2014/main" id="{46FDB028-A3C1-40EC-B23E-455E9F74640A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sk-SK" sz="4400" dirty="0"/>
              <a:t>ZMENY</a:t>
            </a:r>
          </a:p>
          <a:p>
            <a:pPr marL="285750" indent="-285750">
              <a:buFontTx/>
              <a:buChar char="-"/>
            </a:pPr>
            <a:r>
              <a:rPr lang="sk-SK" sz="4400" dirty="0">
                <a:solidFill>
                  <a:srgbClr val="FF0000"/>
                </a:solidFill>
              </a:rPr>
              <a:t>Registračný a prestupový poriadok – zahraničné prestupy - matrika</a:t>
            </a:r>
          </a:p>
          <a:p>
            <a:pPr marL="285750" indent="-285750">
              <a:buFontTx/>
              <a:buChar char="-"/>
            </a:pPr>
            <a:r>
              <a:rPr lang="sk-SK" sz="4400" dirty="0"/>
              <a:t>Súťažný poriadok</a:t>
            </a:r>
          </a:p>
          <a:p>
            <a:pPr marL="285750" indent="-285750">
              <a:buFontTx/>
              <a:buChar char="-"/>
            </a:pPr>
            <a:r>
              <a:rPr lang="sk-SK" sz="4400" dirty="0"/>
              <a:t>Disciplinárny poriadok</a:t>
            </a:r>
          </a:p>
          <a:p>
            <a:pPr marL="285750" indent="-285750">
              <a:buFontTx/>
              <a:buChar char="-"/>
            </a:pPr>
            <a:endParaRPr lang="sk-SK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2D49492C-289F-45BE-9783-4E7C2243F9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sk-SK" b="1" dirty="0">
                <a:solidFill>
                  <a:srgbClr val="FFFF00"/>
                </a:solidFill>
              </a:rPr>
              <a:t>Legislatíva</a:t>
            </a:r>
          </a:p>
        </p:txBody>
      </p:sp>
    </p:spTree>
    <p:extLst>
      <p:ext uri="{BB962C8B-B14F-4D97-AF65-F5344CB8AC3E}">
        <p14:creationId xmlns:p14="http://schemas.microsoft.com/office/powerpoint/2010/main" val="16680224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sah 1">
            <a:extLst>
              <a:ext uri="{FF2B5EF4-FFF2-40B4-BE49-F238E27FC236}">
                <a16:creationId xmlns:a16="http://schemas.microsoft.com/office/drawing/2014/main" id="{D9939CAB-09E9-487C-8ED5-17DB040E997E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sk-SK" b="1" dirty="0">
                <a:solidFill>
                  <a:srgbClr val="FFFF00"/>
                </a:solidFill>
              </a:rPr>
              <a:t>1.Etapa</a:t>
            </a:r>
          </a:p>
          <a:p>
            <a:r>
              <a:rPr lang="sk-SK" dirty="0"/>
              <a:t>Lehnice			10.000 €</a:t>
            </a:r>
          </a:p>
          <a:p>
            <a:r>
              <a:rPr lang="sk-SK" dirty="0"/>
              <a:t>Zlaté Klasy		10.000 €			celkom 20 000 €</a:t>
            </a:r>
          </a:p>
          <a:p>
            <a:r>
              <a:rPr lang="sk-SK" b="1" dirty="0">
                <a:solidFill>
                  <a:srgbClr val="FFFF00"/>
                </a:solidFill>
              </a:rPr>
              <a:t>2.Etapa</a:t>
            </a:r>
          </a:p>
          <a:p>
            <a:r>
              <a:rPr lang="sk-SK" dirty="0"/>
              <a:t>Dolný Štál		20 000€</a:t>
            </a:r>
          </a:p>
          <a:p>
            <a:r>
              <a:rPr lang="sk-SK" dirty="0"/>
              <a:t>Gabčíkovo		13 000 €</a:t>
            </a:r>
          </a:p>
          <a:p>
            <a:r>
              <a:rPr lang="sk-SK" dirty="0"/>
              <a:t>Veľký Meder		10 000 €</a:t>
            </a:r>
          </a:p>
          <a:p>
            <a:r>
              <a:rPr lang="sk-SK" dirty="0"/>
              <a:t>Orechová Potôň		10 000 €			celkom 53 000 €</a:t>
            </a:r>
          </a:p>
          <a:p>
            <a:r>
              <a:rPr lang="sk-SK" b="1" dirty="0">
                <a:solidFill>
                  <a:srgbClr val="FFFF00"/>
                </a:solidFill>
              </a:rPr>
              <a:t>3.Etapa</a:t>
            </a:r>
          </a:p>
          <a:p>
            <a:r>
              <a:rPr lang="sk-SK" dirty="0"/>
              <a:t>Okoč-Sokolec		20 000 €</a:t>
            </a:r>
          </a:p>
          <a:p>
            <a:r>
              <a:rPr lang="sk-SK" dirty="0"/>
              <a:t>Holice			18 000 €			celkom 38 000 €</a:t>
            </a:r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30C1B9C9-6F34-47FD-BB4B-E83F436495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k-SK" b="1" dirty="0">
                <a:solidFill>
                  <a:srgbClr val="FFFF00"/>
                </a:solidFill>
              </a:rPr>
              <a:t>Dotácie na rozvoj infraštruktúry</a:t>
            </a:r>
          </a:p>
        </p:txBody>
      </p:sp>
    </p:spTree>
    <p:extLst>
      <p:ext uri="{BB962C8B-B14F-4D97-AF65-F5344CB8AC3E}">
        <p14:creationId xmlns:p14="http://schemas.microsoft.com/office/powerpoint/2010/main" val="213668806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sah 1">
            <a:extLst>
              <a:ext uri="{FF2B5EF4-FFF2-40B4-BE49-F238E27FC236}">
                <a16:creationId xmlns:a16="http://schemas.microsoft.com/office/drawing/2014/main" id="{B19D6A5D-56D3-4DEC-A5E8-4508A86D6DC9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rmAutofit lnSpcReduction="10000"/>
          </a:bodyPr>
          <a:lstStyle/>
          <a:p>
            <a:r>
              <a:rPr lang="sk-SK" dirty="0"/>
              <a:t>V „prospech futbalu“ – porušenia Stanov a Súťažného poriadku súťažný ročník 2018/2019</a:t>
            </a:r>
          </a:p>
          <a:p>
            <a:r>
              <a:rPr lang="sk-SK" dirty="0"/>
              <a:t>2019/2020 – umelé udržiavanie súťaží </a:t>
            </a:r>
            <a:r>
              <a:rPr lang="sk-SK" dirty="0" err="1"/>
              <a:t>ZsFZ</a:t>
            </a:r>
            <a:r>
              <a:rPr lang="sk-SK" dirty="0"/>
              <a:t> – zaraďovania</a:t>
            </a:r>
          </a:p>
          <a:p>
            <a:r>
              <a:rPr lang="sk-SK" dirty="0"/>
              <a:t>Zaujatosť predsedu </a:t>
            </a:r>
            <a:r>
              <a:rPr lang="sk-SK" dirty="0" err="1"/>
              <a:t>ZsFZ</a:t>
            </a:r>
            <a:r>
              <a:rPr lang="sk-SK" dirty="0"/>
              <a:t> voči ObFZ DS</a:t>
            </a:r>
          </a:p>
          <a:p>
            <a:r>
              <a:rPr lang="sk-SK" dirty="0"/>
              <a:t>R na úrovni </a:t>
            </a:r>
            <a:r>
              <a:rPr lang="sk-SK" dirty="0" err="1"/>
              <a:t>ZsFZ</a:t>
            </a:r>
            <a:r>
              <a:rPr lang="sk-SK" dirty="0"/>
              <a:t> – nikto</a:t>
            </a:r>
          </a:p>
          <a:p>
            <a:r>
              <a:rPr lang="sk-SK" dirty="0"/>
              <a:t>DZ na úrovni </a:t>
            </a:r>
            <a:r>
              <a:rPr lang="sk-SK" dirty="0" err="1"/>
              <a:t>ZsFZ</a:t>
            </a:r>
            <a:r>
              <a:rPr lang="sk-SK" dirty="0"/>
              <a:t> – </a:t>
            </a:r>
            <a:r>
              <a:rPr lang="sk-SK" dirty="0" err="1"/>
              <a:t>Bott</a:t>
            </a:r>
            <a:r>
              <a:rPr lang="sk-SK" dirty="0"/>
              <a:t>, </a:t>
            </a:r>
            <a:r>
              <a:rPr lang="sk-SK" dirty="0" err="1"/>
              <a:t>Hancko</a:t>
            </a:r>
            <a:r>
              <a:rPr lang="sk-SK" dirty="0"/>
              <a:t>, </a:t>
            </a:r>
            <a:r>
              <a:rPr lang="sk-SK" dirty="0" err="1"/>
              <a:t>Ábrahám</a:t>
            </a:r>
            <a:r>
              <a:rPr lang="sk-SK" dirty="0"/>
              <a:t> </a:t>
            </a:r>
          </a:p>
          <a:p>
            <a:r>
              <a:rPr lang="sk-SK" dirty="0"/>
              <a:t>Dotácie </a:t>
            </a:r>
            <a:r>
              <a:rPr lang="sk-SK" dirty="0" err="1"/>
              <a:t>ZsFZ</a:t>
            </a:r>
            <a:r>
              <a:rPr lang="sk-SK" dirty="0"/>
              <a:t> – na činnosť sekretariátu -  3 875,-€/rok</a:t>
            </a:r>
          </a:p>
          <a:p>
            <a:r>
              <a:rPr lang="sk-SK" dirty="0"/>
              <a:t>                           - na halové turnaje ObFZ – 2 000,-€/rok</a:t>
            </a:r>
          </a:p>
          <a:p>
            <a:r>
              <a:rPr lang="sk-SK" dirty="0"/>
              <a:t>                           - na infraštruktúru 38.000,-€</a:t>
            </a:r>
          </a:p>
          <a:p>
            <a:endParaRPr lang="sk-SK" dirty="0"/>
          </a:p>
          <a:p>
            <a:r>
              <a:rPr lang="sk-SK" dirty="0"/>
              <a:t>- </a:t>
            </a:r>
            <a:r>
              <a:rPr lang="sk-SK" b="1" dirty="0">
                <a:solidFill>
                  <a:srgbClr val="FFFF00"/>
                </a:solidFill>
              </a:rPr>
              <a:t>Návrh na začatie procesu vystúpenia zo štruktúr </a:t>
            </a:r>
            <a:r>
              <a:rPr lang="sk-SK" b="1" dirty="0" err="1">
                <a:solidFill>
                  <a:srgbClr val="FFFF00"/>
                </a:solidFill>
              </a:rPr>
              <a:t>ZsFZ</a:t>
            </a:r>
            <a:r>
              <a:rPr lang="sk-SK" b="1" dirty="0">
                <a:solidFill>
                  <a:srgbClr val="FFFF00"/>
                </a:solidFill>
              </a:rPr>
              <a:t> a začlenenie ObFZ do Bratislavského futbalového zväzu</a:t>
            </a:r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F836C126-0ED9-4DCE-8C1C-EC03E8436D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k-SK" b="1" dirty="0" err="1">
                <a:solidFill>
                  <a:srgbClr val="FFFF00"/>
                </a:solidFill>
              </a:rPr>
              <a:t>ZsFZ</a:t>
            </a:r>
            <a:endParaRPr lang="sk-SK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941566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sah 1">
            <a:extLst>
              <a:ext uri="{FF2B5EF4-FFF2-40B4-BE49-F238E27FC236}">
                <a16:creationId xmlns:a16="http://schemas.microsoft.com/office/drawing/2014/main" id="{44E857C7-BB23-488B-BDE7-C2BF63F9FC90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sk-SK" dirty="0"/>
          </a:p>
          <a:p>
            <a:endParaRPr lang="sk-SK" dirty="0"/>
          </a:p>
          <a:p>
            <a:endParaRPr lang="sk-SK" dirty="0"/>
          </a:p>
          <a:p>
            <a:endParaRPr lang="sk-SK" dirty="0"/>
          </a:p>
          <a:p>
            <a:r>
              <a:rPr lang="sk-SK" sz="5400" dirty="0"/>
              <a:t>V prílohe</a:t>
            </a:r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15BDA3C7-1845-483C-89A1-1567DBBE2F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k-SK" b="1" dirty="0">
                <a:solidFill>
                  <a:srgbClr val="FFFF00"/>
                </a:solidFill>
              </a:rPr>
              <a:t>Lopty pre mládežnícke družstvá</a:t>
            </a:r>
          </a:p>
        </p:txBody>
      </p:sp>
    </p:spTree>
    <p:extLst>
      <p:ext uri="{BB962C8B-B14F-4D97-AF65-F5344CB8AC3E}">
        <p14:creationId xmlns:p14="http://schemas.microsoft.com/office/powerpoint/2010/main" val="266510839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sah 1">
            <a:extLst>
              <a:ext uri="{FF2B5EF4-FFF2-40B4-BE49-F238E27FC236}">
                <a16:creationId xmlns:a16="http://schemas.microsoft.com/office/drawing/2014/main" id="{57D171C9-278F-4379-85A9-65E7F13A91AF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sk-SK" dirty="0"/>
          </a:p>
          <a:p>
            <a:endParaRPr lang="sk-SK" dirty="0"/>
          </a:p>
          <a:p>
            <a:r>
              <a:rPr lang="sk-SK" sz="2800" dirty="0"/>
              <a:t>Pracovná porada – riešenie mládežníckych súťaží</a:t>
            </a:r>
          </a:p>
          <a:p>
            <a:r>
              <a:rPr lang="sk-SK" sz="2800" dirty="0"/>
              <a:t>Seminár trénerov na predĺženie licencií B/C</a:t>
            </a:r>
          </a:p>
          <a:p>
            <a:r>
              <a:rPr lang="sk-SK" sz="2800" dirty="0"/>
              <a:t>Zvýšenie náhrad R a AR</a:t>
            </a:r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69316C85-8220-44EB-A74C-508207C35F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k-SK" b="1" dirty="0">
                <a:solidFill>
                  <a:srgbClr val="FFFF00"/>
                </a:solidFill>
              </a:rPr>
              <a:t>ObFZ Dunajská Streda</a:t>
            </a:r>
          </a:p>
        </p:txBody>
      </p:sp>
    </p:spTree>
    <p:extLst>
      <p:ext uri="{BB962C8B-B14F-4D97-AF65-F5344CB8AC3E}">
        <p14:creationId xmlns:p14="http://schemas.microsoft.com/office/powerpoint/2010/main" val="347587438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algn="ctr"/>
            <a:r>
              <a:rPr lang="sk-SK" sz="2800" b="1" dirty="0">
                <a:solidFill>
                  <a:srgbClr val="FFFF00"/>
                </a:solidFill>
              </a:rPr>
              <a:t>Lyžica Gabriel </a:t>
            </a:r>
            <a:r>
              <a:rPr lang="sk-SK" sz="2800" b="1" dirty="0"/>
              <a:t>, Zlaté Klasy– 60</a:t>
            </a:r>
          </a:p>
          <a:p>
            <a:pPr algn="ctr"/>
            <a:r>
              <a:rPr lang="sk-SK" sz="2800" b="1" dirty="0" err="1">
                <a:solidFill>
                  <a:srgbClr val="FFFF00"/>
                </a:solidFill>
              </a:rPr>
              <a:t>Mikóczi</a:t>
            </a:r>
            <a:r>
              <a:rPr lang="sk-SK" sz="2800" b="1" dirty="0">
                <a:solidFill>
                  <a:srgbClr val="FFFF00"/>
                </a:solidFill>
              </a:rPr>
              <a:t> Tibor</a:t>
            </a:r>
            <a:r>
              <a:rPr lang="sk-SK" sz="2800" b="1" dirty="0"/>
              <a:t>, Čenkovce – 60</a:t>
            </a:r>
          </a:p>
          <a:p>
            <a:pPr algn="ctr"/>
            <a:r>
              <a:rPr lang="sk-SK" sz="2800" b="1" dirty="0" err="1">
                <a:solidFill>
                  <a:srgbClr val="FFFF00"/>
                </a:solidFill>
              </a:rPr>
              <a:t>Varjú</a:t>
            </a:r>
            <a:r>
              <a:rPr lang="sk-SK" sz="2800" b="1" dirty="0">
                <a:solidFill>
                  <a:srgbClr val="FFFF00"/>
                </a:solidFill>
              </a:rPr>
              <a:t> Ladislav</a:t>
            </a:r>
            <a:r>
              <a:rPr lang="sk-SK" sz="2800" b="1" dirty="0"/>
              <a:t>, Horný Bar – 55</a:t>
            </a:r>
          </a:p>
          <a:p>
            <a:pPr algn="ctr"/>
            <a:r>
              <a:rPr lang="sk-SK" sz="2800" b="1" dirty="0" err="1">
                <a:solidFill>
                  <a:srgbClr val="FFFF00"/>
                </a:solidFill>
              </a:rPr>
              <a:t>Bazsó</a:t>
            </a:r>
            <a:r>
              <a:rPr lang="sk-SK" sz="2800" b="1" dirty="0">
                <a:solidFill>
                  <a:srgbClr val="FFFF00"/>
                </a:solidFill>
              </a:rPr>
              <a:t> Štefan</a:t>
            </a:r>
            <a:r>
              <a:rPr lang="sk-SK" sz="2800" b="1" dirty="0"/>
              <a:t>, Kútniky-Blažov – 50</a:t>
            </a:r>
          </a:p>
          <a:p>
            <a:pPr algn="ctr"/>
            <a:r>
              <a:rPr lang="sk-SK" sz="2800" b="1" dirty="0">
                <a:solidFill>
                  <a:srgbClr val="FFFF00"/>
                </a:solidFill>
              </a:rPr>
              <a:t>Takács Tibor</a:t>
            </a:r>
            <a:r>
              <a:rPr lang="sk-SK" sz="2800" b="1" dirty="0"/>
              <a:t>, Padáň - 50</a:t>
            </a:r>
          </a:p>
          <a:p>
            <a:pPr algn="ctr"/>
            <a:endParaRPr lang="sk-SK" sz="2800" b="1" dirty="0"/>
          </a:p>
          <a:p>
            <a:pPr algn="ctr"/>
            <a:r>
              <a:rPr lang="sk-SK" sz="2800" b="1" dirty="0"/>
              <a:t>Pamätné plakety venuje ObFZ Dunajská Streda</a:t>
            </a:r>
            <a:endParaRPr lang="cs-CZ" sz="2800" b="1" dirty="0"/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k-SK" b="1" dirty="0">
                <a:solidFill>
                  <a:srgbClr val="FFFF00"/>
                </a:solidFill>
              </a:rPr>
              <a:t>Ocenenia</a:t>
            </a:r>
            <a:endParaRPr lang="cs-CZ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152484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k-SK" b="1" dirty="0">
                <a:solidFill>
                  <a:srgbClr val="FFFF00"/>
                </a:solidFill>
              </a:rPr>
              <a:t>Správa revíznej komisie ObFZ</a:t>
            </a:r>
            <a:endParaRPr lang="cs-CZ" b="1" dirty="0">
              <a:solidFill>
                <a:srgbClr val="FFFF00"/>
              </a:solidFill>
            </a:endParaRPr>
          </a:p>
        </p:txBody>
      </p:sp>
      <p:sp>
        <p:nvSpPr>
          <p:cNvPr id="5" name="Zástupný objekt pre obsah 4">
            <a:extLst>
              <a:ext uri="{FF2B5EF4-FFF2-40B4-BE49-F238E27FC236}">
                <a16:creationId xmlns:a16="http://schemas.microsoft.com/office/drawing/2014/main" id="{DA3BD82C-EFC0-4181-95A5-064609473930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sk-SK" dirty="0"/>
          </a:p>
          <a:p>
            <a:endParaRPr lang="sk-SK" dirty="0"/>
          </a:p>
          <a:p>
            <a:endParaRPr lang="sk-SK" dirty="0"/>
          </a:p>
          <a:p>
            <a:pPr algn="ctr"/>
            <a:r>
              <a:rPr lang="sk-SK" sz="2800" b="1" dirty="0"/>
              <a:t>Predkladá :</a:t>
            </a:r>
          </a:p>
          <a:p>
            <a:pPr algn="ctr"/>
            <a:r>
              <a:rPr lang="sk-SK" sz="2800" b="1" dirty="0"/>
              <a:t>Ing. Imrich KOVÁCS</a:t>
            </a:r>
          </a:p>
          <a:p>
            <a:pPr algn="ctr"/>
            <a:r>
              <a:rPr lang="sk-SK" sz="2800" b="1" dirty="0"/>
              <a:t>Predseda </a:t>
            </a:r>
            <a:r>
              <a:rPr lang="sk-SK" sz="2800" b="1" dirty="0" err="1"/>
              <a:t>ReK</a:t>
            </a:r>
            <a:endParaRPr lang="sk-SK" sz="2800" b="1" dirty="0"/>
          </a:p>
        </p:txBody>
      </p:sp>
    </p:spTree>
    <p:extLst>
      <p:ext uri="{BB962C8B-B14F-4D97-AF65-F5344CB8AC3E}">
        <p14:creationId xmlns:p14="http://schemas.microsoft.com/office/powerpoint/2010/main" val="156016010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Zástupný objekt pre obsah 3">
            <a:extLst>
              <a:ext uri="{FF2B5EF4-FFF2-40B4-BE49-F238E27FC236}">
                <a16:creationId xmlns:a16="http://schemas.microsoft.com/office/drawing/2014/main" id="{242827AF-4368-4130-B1DB-94174745E321}"/>
              </a:ext>
            </a:extLst>
          </p:cNvPr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2263909367"/>
              </p:ext>
            </p:extLst>
          </p:nvPr>
        </p:nvGraphicFramePr>
        <p:xfrm>
          <a:off x="352426" y="2060848"/>
          <a:ext cx="8252022" cy="439248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609238">
                  <a:extLst>
                    <a:ext uri="{9D8B030D-6E8A-4147-A177-3AD203B41FA5}">
                      <a16:colId xmlns:a16="http://schemas.microsoft.com/office/drawing/2014/main" val="3909114508"/>
                    </a:ext>
                  </a:extLst>
                </a:gridCol>
                <a:gridCol w="3642784">
                  <a:extLst>
                    <a:ext uri="{9D8B030D-6E8A-4147-A177-3AD203B41FA5}">
                      <a16:colId xmlns:a16="http://schemas.microsoft.com/office/drawing/2014/main" val="1861618588"/>
                    </a:ext>
                  </a:extLst>
                </a:gridCol>
              </a:tblGrid>
              <a:tr h="399317">
                <a:tc>
                  <a:txBody>
                    <a:bodyPr/>
                    <a:lstStyle/>
                    <a:p>
                      <a:pPr algn="l" fontAlgn="b"/>
                      <a:r>
                        <a:rPr lang="sk-SK" sz="2000" b="1" u="none" strike="noStrike" dirty="0">
                          <a:effectLst/>
                        </a:rPr>
                        <a:t>k 1.1.2019</a:t>
                      </a:r>
                      <a:endParaRPr lang="sk-SK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sk-SK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8761349"/>
                  </a:ext>
                </a:extLst>
              </a:tr>
              <a:tr h="399317">
                <a:tc>
                  <a:txBody>
                    <a:bodyPr/>
                    <a:lstStyle/>
                    <a:p>
                      <a:pPr algn="l" fontAlgn="b"/>
                      <a:r>
                        <a:rPr lang="sk-SK" sz="2000" b="1" u="none" strike="noStrike" dirty="0">
                          <a:effectLst/>
                        </a:rPr>
                        <a:t>bežný účet </a:t>
                      </a:r>
                      <a:endParaRPr lang="sk-SK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2000" b="1" u="none" strike="noStrike" dirty="0">
                          <a:effectLst/>
                        </a:rPr>
                        <a:t>5910</a:t>
                      </a:r>
                      <a:endParaRPr lang="sk-SK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3854668"/>
                  </a:ext>
                </a:extLst>
              </a:tr>
              <a:tr h="399317">
                <a:tc>
                  <a:txBody>
                    <a:bodyPr/>
                    <a:lstStyle/>
                    <a:p>
                      <a:pPr algn="l" fontAlgn="b"/>
                      <a:r>
                        <a:rPr lang="sk-SK" sz="2000" b="1" u="none" strike="noStrike" dirty="0">
                          <a:effectLst/>
                        </a:rPr>
                        <a:t>termínovaný vklad</a:t>
                      </a:r>
                      <a:endParaRPr lang="sk-SK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2000" b="1" u="none" strike="noStrike" dirty="0">
                          <a:effectLst/>
                        </a:rPr>
                        <a:t>4979,09</a:t>
                      </a:r>
                      <a:endParaRPr lang="sk-SK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1301074"/>
                  </a:ext>
                </a:extLst>
              </a:tr>
              <a:tr h="399317">
                <a:tc>
                  <a:txBody>
                    <a:bodyPr/>
                    <a:lstStyle/>
                    <a:p>
                      <a:pPr algn="l" fontAlgn="b"/>
                      <a:r>
                        <a:rPr lang="sk-SK" sz="2000" b="1" u="none" strike="noStrike" dirty="0">
                          <a:effectLst/>
                        </a:rPr>
                        <a:t>pokladňa</a:t>
                      </a:r>
                      <a:endParaRPr lang="sk-SK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2000" b="1" u="none" strike="noStrike" dirty="0">
                          <a:effectLst/>
                        </a:rPr>
                        <a:t>5,95</a:t>
                      </a:r>
                      <a:endParaRPr lang="sk-SK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9150248"/>
                  </a:ext>
                </a:extLst>
              </a:tr>
              <a:tr h="399317">
                <a:tc>
                  <a:txBody>
                    <a:bodyPr/>
                    <a:lstStyle/>
                    <a:p>
                      <a:pPr algn="l" fontAlgn="b"/>
                      <a:r>
                        <a:rPr lang="sk-SK" sz="2000" b="1" u="none" strike="noStrike" dirty="0">
                          <a:effectLst/>
                        </a:rPr>
                        <a:t>celkom</a:t>
                      </a:r>
                      <a:endParaRPr lang="sk-SK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2000" b="1" u="none" strike="noStrike" dirty="0">
                          <a:effectLst/>
                        </a:rPr>
                        <a:t>10895,04</a:t>
                      </a:r>
                      <a:endParaRPr lang="sk-SK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8619609"/>
                  </a:ext>
                </a:extLst>
              </a:tr>
              <a:tr h="399317">
                <a:tc>
                  <a:txBody>
                    <a:bodyPr/>
                    <a:lstStyle/>
                    <a:p>
                      <a:pPr algn="l" fontAlgn="b"/>
                      <a:endParaRPr lang="sk-SK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sk-SK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900931169"/>
                  </a:ext>
                </a:extLst>
              </a:tr>
              <a:tr h="399317">
                <a:tc>
                  <a:txBody>
                    <a:bodyPr/>
                    <a:lstStyle/>
                    <a:p>
                      <a:pPr algn="l" fontAlgn="b"/>
                      <a:r>
                        <a:rPr lang="sk-SK" sz="2000" b="1" u="none" strike="noStrike" dirty="0">
                          <a:effectLst/>
                        </a:rPr>
                        <a:t>k 30.09.2019</a:t>
                      </a:r>
                      <a:endParaRPr lang="sk-SK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sk-SK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3247999"/>
                  </a:ext>
                </a:extLst>
              </a:tr>
              <a:tr h="399317">
                <a:tc>
                  <a:txBody>
                    <a:bodyPr/>
                    <a:lstStyle/>
                    <a:p>
                      <a:pPr algn="l" fontAlgn="b"/>
                      <a:r>
                        <a:rPr lang="sk-SK" sz="2000" b="1" u="none" strike="noStrike" dirty="0">
                          <a:effectLst/>
                        </a:rPr>
                        <a:t>bežný účet </a:t>
                      </a:r>
                      <a:endParaRPr lang="sk-SK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2000" b="1" u="none" strike="noStrike" dirty="0">
                          <a:effectLst/>
                        </a:rPr>
                        <a:t>21685,44</a:t>
                      </a:r>
                      <a:endParaRPr lang="sk-SK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7853481"/>
                  </a:ext>
                </a:extLst>
              </a:tr>
              <a:tr h="399317">
                <a:tc>
                  <a:txBody>
                    <a:bodyPr/>
                    <a:lstStyle/>
                    <a:p>
                      <a:pPr algn="l" fontAlgn="b"/>
                      <a:r>
                        <a:rPr lang="sk-SK" sz="2000" b="1" u="none" strike="noStrike" dirty="0">
                          <a:effectLst/>
                        </a:rPr>
                        <a:t>termínovaný vklad</a:t>
                      </a:r>
                      <a:endParaRPr lang="sk-SK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2000" b="1" u="none" strike="noStrike" dirty="0">
                          <a:effectLst/>
                        </a:rPr>
                        <a:t>4979,09</a:t>
                      </a:r>
                      <a:endParaRPr lang="sk-SK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827571"/>
                  </a:ext>
                </a:extLst>
              </a:tr>
              <a:tr h="399317">
                <a:tc>
                  <a:txBody>
                    <a:bodyPr/>
                    <a:lstStyle/>
                    <a:p>
                      <a:pPr algn="l" fontAlgn="b"/>
                      <a:r>
                        <a:rPr lang="sk-SK" sz="2000" b="1" u="none" strike="noStrike">
                          <a:effectLst/>
                        </a:rPr>
                        <a:t>pokladňa</a:t>
                      </a:r>
                      <a:endParaRPr lang="sk-SK" sz="2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2000" b="1" u="none" strike="noStrike" dirty="0">
                          <a:effectLst/>
                        </a:rPr>
                        <a:t>155,2</a:t>
                      </a:r>
                      <a:endParaRPr lang="sk-SK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1679440"/>
                  </a:ext>
                </a:extLst>
              </a:tr>
              <a:tr h="399317">
                <a:tc>
                  <a:txBody>
                    <a:bodyPr/>
                    <a:lstStyle/>
                    <a:p>
                      <a:pPr algn="l" fontAlgn="b"/>
                      <a:r>
                        <a:rPr lang="sk-SK" sz="2000" b="1" u="none" strike="noStrike">
                          <a:effectLst/>
                        </a:rPr>
                        <a:t>celkom</a:t>
                      </a:r>
                      <a:endParaRPr lang="sk-SK" sz="2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2000" b="1" u="none" strike="noStrike" dirty="0">
                          <a:effectLst/>
                        </a:rPr>
                        <a:t>26819,73</a:t>
                      </a:r>
                      <a:endParaRPr lang="sk-SK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3169614"/>
                  </a:ext>
                </a:extLst>
              </a:tr>
            </a:tbl>
          </a:graphicData>
        </a:graphic>
      </p:graphicFrame>
      <p:sp>
        <p:nvSpPr>
          <p:cNvPr id="3" name="Nadpis 2">
            <a:extLst>
              <a:ext uri="{FF2B5EF4-FFF2-40B4-BE49-F238E27FC236}">
                <a16:creationId xmlns:a16="http://schemas.microsoft.com/office/drawing/2014/main" id="{39265895-1510-4821-8B4D-484DA7DC88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sk-SK" b="1" dirty="0">
                <a:solidFill>
                  <a:srgbClr val="FFFF00"/>
                </a:solidFill>
              </a:rPr>
              <a:t>Stav finančných prostriedkov ObFZ</a:t>
            </a:r>
          </a:p>
        </p:txBody>
      </p:sp>
    </p:spTree>
    <p:extLst>
      <p:ext uri="{BB962C8B-B14F-4D97-AF65-F5344CB8AC3E}">
        <p14:creationId xmlns:p14="http://schemas.microsoft.com/office/powerpoint/2010/main" val="191181856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Zástupný objekt pre obsah 3">
            <a:extLst>
              <a:ext uri="{FF2B5EF4-FFF2-40B4-BE49-F238E27FC236}">
                <a16:creationId xmlns:a16="http://schemas.microsoft.com/office/drawing/2014/main" id="{C7525843-C145-49EF-9712-67BBEBD1AC9A}"/>
              </a:ext>
            </a:extLst>
          </p:cNvPr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3084747673"/>
              </p:ext>
            </p:extLst>
          </p:nvPr>
        </p:nvGraphicFramePr>
        <p:xfrm>
          <a:off x="352424" y="1290407"/>
          <a:ext cx="8280921" cy="552830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94826">
                  <a:extLst>
                    <a:ext uri="{9D8B030D-6E8A-4147-A177-3AD203B41FA5}">
                      <a16:colId xmlns:a16="http://schemas.microsoft.com/office/drawing/2014/main" val="3682412552"/>
                    </a:ext>
                  </a:extLst>
                </a:gridCol>
                <a:gridCol w="2734880">
                  <a:extLst>
                    <a:ext uri="{9D8B030D-6E8A-4147-A177-3AD203B41FA5}">
                      <a16:colId xmlns:a16="http://schemas.microsoft.com/office/drawing/2014/main" val="976419940"/>
                    </a:ext>
                  </a:extLst>
                </a:gridCol>
                <a:gridCol w="1650405">
                  <a:extLst>
                    <a:ext uri="{9D8B030D-6E8A-4147-A177-3AD203B41FA5}">
                      <a16:colId xmlns:a16="http://schemas.microsoft.com/office/drawing/2014/main" val="3070656612"/>
                    </a:ext>
                  </a:extLst>
                </a:gridCol>
                <a:gridCol w="1650405">
                  <a:extLst>
                    <a:ext uri="{9D8B030D-6E8A-4147-A177-3AD203B41FA5}">
                      <a16:colId xmlns:a16="http://schemas.microsoft.com/office/drawing/2014/main" val="557240785"/>
                    </a:ext>
                  </a:extLst>
                </a:gridCol>
                <a:gridCol w="1650405">
                  <a:extLst>
                    <a:ext uri="{9D8B030D-6E8A-4147-A177-3AD203B41FA5}">
                      <a16:colId xmlns:a16="http://schemas.microsoft.com/office/drawing/2014/main" val="1842516817"/>
                    </a:ext>
                  </a:extLst>
                </a:gridCol>
              </a:tblGrid>
              <a:tr h="297769">
                <a:tc>
                  <a:txBody>
                    <a:bodyPr/>
                    <a:lstStyle/>
                    <a:p>
                      <a:pPr algn="ctr" fontAlgn="b"/>
                      <a:r>
                        <a:rPr lang="sk-SK" sz="2000" b="1" u="none" strike="noStrike" dirty="0">
                          <a:effectLst/>
                        </a:rPr>
                        <a:t>501</a:t>
                      </a:r>
                      <a:endParaRPr lang="sk-SK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2000" b="1" u="none" strike="noStrike">
                          <a:effectLst/>
                        </a:rPr>
                        <a:t>Spotreba materiálu</a:t>
                      </a:r>
                      <a:endParaRPr lang="sk-SK" sz="2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2000" b="1" u="none" strike="noStrike">
                          <a:effectLst/>
                        </a:rPr>
                        <a:t>1000</a:t>
                      </a:r>
                      <a:endParaRPr lang="sk-SK" sz="20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2000" b="1" u="none" strike="noStrike" dirty="0">
                          <a:effectLst/>
                        </a:rPr>
                        <a:t>665,36</a:t>
                      </a:r>
                      <a:endParaRPr lang="sk-SK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2000" b="1" u="none" strike="noStrike" dirty="0">
                          <a:effectLst/>
                        </a:rPr>
                        <a:t>66,53%</a:t>
                      </a:r>
                      <a:endParaRPr lang="sk-SK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8087287"/>
                  </a:ext>
                </a:extLst>
              </a:tr>
              <a:tr h="407906">
                <a:tc>
                  <a:txBody>
                    <a:bodyPr/>
                    <a:lstStyle/>
                    <a:p>
                      <a:pPr algn="ctr" fontAlgn="b"/>
                      <a:r>
                        <a:rPr lang="sk-SK" sz="2000" b="1" u="none" strike="noStrike" dirty="0">
                          <a:effectLst/>
                        </a:rPr>
                        <a:t>503</a:t>
                      </a:r>
                      <a:endParaRPr lang="sk-SK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2000" b="1" u="none" strike="noStrike" dirty="0">
                          <a:effectLst/>
                        </a:rPr>
                        <a:t>Schôdzková činnosť</a:t>
                      </a:r>
                      <a:endParaRPr lang="sk-SK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2000" b="1" u="none" strike="noStrike">
                          <a:effectLst/>
                        </a:rPr>
                        <a:t>7500</a:t>
                      </a:r>
                      <a:endParaRPr lang="sk-SK" sz="20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2000" b="1" u="none" strike="noStrike" dirty="0">
                          <a:effectLst/>
                        </a:rPr>
                        <a:t>2272,84</a:t>
                      </a:r>
                      <a:endParaRPr lang="sk-SK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2000" b="1" u="none" strike="noStrike" dirty="0">
                          <a:effectLst/>
                        </a:rPr>
                        <a:t>30,30%</a:t>
                      </a:r>
                      <a:endParaRPr lang="sk-SK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2301184"/>
                  </a:ext>
                </a:extLst>
              </a:tr>
              <a:tr h="297769">
                <a:tc>
                  <a:txBody>
                    <a:bodyPr/>
                    <a:lstStyle/>
                    <a:p>
                      <a:pPr algn="ctr" fontAlgn="b"/>
                      <a:r>
                        <a:rPr lang="sk-SK" sz="2000" b="1" u="none" strike="noStrike">
                          <a:effectLst/>
                        </a:rPr>
                        <a:t>513</a:t>
                      </a:r>
                      <a:endParaRPr lang="sk-SK" sz="2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2000" b="1" u="none" strike="noStrike" dirty="0">
                          <a:effectLst/>
                        </a:rPr>
                        <a:t>Reprezentácia </a:t>
                      </a:r>
                      <a:endParaRPr lang="sk-SK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2000" b="1" u="none" strike="noStrike" dirty="0">
                          <a:effectLst/>
                        </a:rPr>
                        <a:t>1000</a:t>
                      </a:r>
                      <a:endParaRPr lang="sk-SK" sz="20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2000" b="1" u="none" strike="noStrike" dirty="0">
                          <a:effectLst/>
                        </a:rPr>
                        <a:t>0</a:t>
                      </a:r>
                      <a:endParaRPr lang="sk-SK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2000" b="1" u="none" strike="noStrike" dirty="0">
                          <a:effectLst/>
                        </a:rPr>
                        <a:t>0,00%</a:t>
                      </a:r>
                      <a:endParaRPr lang="sk-SK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2706095"/>
                  </a:ext>
                </a:extLst>
              </a:tr>
              <a:tr h="1191076">
                <a:tc>
                  <a:txBody>
                    <a:bodyPr/>
                    <a:lstStyle/>
                    <a:p>
                      <a:pPr algn="ctr" fontAlgn="b"/>
                      <a:r>
                        <a:rPr lang="sk-SK" sz="2000" b="1" u="none" strike="noStrike">
                          <a:effectLst/>
                        </a:rPr>
                        <a:t>512</a:t>
                      </a:r>
                      <a:endParaRPr lang="sk-SK" sz="2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2000" b="1" u="none" strike="noStrike" dirty="0">
                          <a:effectLst/>
                        </a:rPr>
                        <a:t>Cestovné náklady funkcionárov - porady, akcie organizované SFZ, </a:t>
                      </a:r>
                      <a:r>
                        <a:rPr lang="sk-SK" sz="2000" b="1" u="none" strike="noStrike" dirty="0" err="1">
                          <a:effectLst/>
                        </a:rPr>
                        <a:t>ZsFZ</a:t>
                      </a:r>
                      <a:endParaRPr lang="sk-SK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2000" b="1" u="none" strike="noStrike">
                          <a:effectLst/>
                        </a:rPr>
                        <a:t>1000</a:t>
                      </a:r>
                      <a:endParaRPr lang="sk-SK" sz="20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2000" b="1" u="none" strike="noStrike" dirty="0">
                          <a:effectLst/>
                        </a:rPr>
                        <a:t>0</a:t>
                      </a:r>
                      <a:endParaRPr lang="sk-SK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2000" b="1" u="none" strike="noStrike" dirty="0">
                          <a:effectLst/>
                        </a:rPr>
                        <a:t>0,00%</a:t>
                      </a:r>
                      <a:endParaRPr lang="sk-SK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9613561"/>
                  </a:ext>
                </a:extLst>
              </a:tr>
              <a:tr h="297769">
                <a:tc>
                  <a:txBody>
                    <a:bodyPr/>
                    <a:lstStyle/>
                    <a:p>
                      <a:pPr algn="ctr" fontAlgn="b"/>
                      <a:r>
                        <a:rPr lang="sk-SK" sz="2000" b="1" u="none" strike="noStrike">
                          <a:effectLst/>
                        </a:rPr>
                        <a:t>518</a:t>
                      </a:r>
                      <a:endParaRPr lang="sk-SK" sz="2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2000" b="1" u="none" strike="noStrike" dirty="0">
                          <a:effectLst/>
                        </a:rPr>
                        <a:t>Ostatné služby</a:t>
                      </a:r>
                      <a:endParaRPr lang="sk-SK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2000" b="1" u="none" strike="noStrike" dirty="0">
                          <a:effectLst/>
                        </a:rPr>
                        <a:t>11600</a:t>
                      </a:r>
                      <a:endParaRPr lang="sk-SK" sz="20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2000" b="1" u="none" strike="noStrike" dirty="0">
                          <a:effectLst/>
                        </a:rPr>
                        <a:t>7485,85</a:t>
                      </a:r>
                      <a:endParaRPr lang="sk-SK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2000" b="1" u="none" strike="noStrike" dirty="0">
                          <a:effectLst/>
                        </a:rPr>
                        <a:t>64,53%</a:t>
                      </a:r>
                      <a:endParaRPr lang="sk-SK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3762049"/>
                  </a:ext>
                </a:extLst>
              </a:tr>
              <a:tr h="893307">
                <a:tc>
                  <a:txBody>
                    <a:bodyPr/>
                    <a:lstStyle/>
                    <a:p>
                      <a:pPr algn="ctr" fontAlgn="b"/>
                      <a:r>
                        <a:rPr lang="sk-SK" sz="2000" b="1" u="none" strike="noStrike">
                          <a:effectLst/>
                        </a:rPr>
                        <a:t>521</a:t>
                      </a:r>
                      <a:endParaRPr lang="sk-SK" sz="2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2000" b="1" u="none" strike="noStrike">
                          <a:effectLst/>
                        </a:rPr>
                        <a:t>Ostatné osobné náklady - náhrady funkcionárom ObFZ /smernica pre EN</a:t>
                      </a:r>
                      <a:endParaRPr lang="sk-SK" sz="2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2000" b="1" u="none" strike="noStrike" dirty="0">
                          <a:effectLst/>
                        </a:rPr>
                        <a:t>2000</a:t>
                      </a:r>
                      <a:endParaRPr lang="sk-SK" sz="20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2000" b="1" u="none" strike="noStrike" dirty="0">
                          <a:effectLst/>
                        </a:rPr>
                        <a:t>1155</a:t>
                      </a:r>
                      <a:endParaRPr lang="sk-SK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2000" b="1" u="none" strike="noStrike" dirty="0">
                          <a:effectLst/>
                        </a:rPr>
                        <a:t>58%</a:t>
                      </a:r>
                      <a:endParaRPr lang="sk-SK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7981476"/>
                  </a:ext>
                </a:extLst>
              </a:tr>
              <a:tr h="407906">
                <a:tc>
                  <a:txBody>
                    <a:bodyPr/>
                    <a:lstStyle/>
                    <a:p>
                      <a:pPr algn="ctr" fontAlgn="b"/>
                      <a:r>
                        <a:rPr lang="sk-SK" sz="2000" b="1" u="none" strike="noStrike">
                          <a:effectLst/>
                        </a:rPr>
                        <a:t>549</a:t>
                      </a:r>
                      <a:endParaRPr lang="sk-SK" sz="2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2000" b="1" u="none" strike="noStrike">
                          <a:effectLst/>
                        </a:rPr>
                        <a:t>Ostatné iné náklady</a:t>
                      </a:r>
                      <a:endParaRPr lang="sk-SK" sz="2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2000" b="1" u="none" strike="noStrike" dirty="0">
                          <a:effectLst/>
                        </a:rPr>
                        <a:t>9000</a:t>
                      </a:r>
                      <a:endParaRPr lang="sk-SK" sz="20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2000" b="1" u="none" strike="noStrike" dirty="0">
                          <a:effectLst/>
                        </a:rPr>
                        <a:t>5716,78</a:t>
                      </a:r>
                      <a:endParaRPr lang="sk-SK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2000" b="1" u="none" strike="noStrike" dirty="0">
                          <a:effectLst/>
                        </a:rPr>
                        <a:t>63,52%</a:t>
                      </a:r>
                      <a:endParaRPr lang="sk-SK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3459256"/>
                  </a:ext>
                </a:extLst>
              </a:tr>
              <a:tr h="407906">
                <a:tc>
                  <a:txBody>
                    <a:bodyPr/>
                    <a:lstStyle/>
                    <a:p>
                      <a:pPr algn="ctr" fontAlgn="b"/>
                      <a:r>
                        <a:rPr lang="sk-SK" sz="2000" b="1" u="none" strike="noStrike">
                          <a:effectLst/>
                        </a:rPr>
                        <a:t>566</a:t>
                      </a:r>
                      <a:endParaRPr lang="sk-SK" sz="2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2000" b="1" u="none" strike="noStrike">
                          <a:effectLst/>
                        </a:rPr>
                        <a:t>Poskytnuté príspevky</a:t>
                      </a:r>
                      <a:endParaRPr lang="sk-SK" sz="2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2000" b="1" u="none" strike="noStrike" dirty="0">
                          <a:effectLst/>
                        </a:rPr>
                        <a:t>5350</a:t>
                      </a:r>
                      <a:endParaRPr lang="sk-SK" sz="20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2000" b="1" u="none" strike="noStrike" dirty="0">
                          <a:effectLst/>
                        </a:rPr>
                        <a:t>3973,7</a:t>
                      </a:r>
                      <a:endParaRPr lang="sk-SK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2000" b="1" u="none" strike="noStrike" dirty="0">
                          <a:effectLst/>
                        </a:rPr>
                        <a:t>74,27%</a:t>
                      </a:r>
                      <a:endParaRPr lang="sk-SK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3462180"/>
                  </a:ext>
                </a:extLst>
              </a:tr>
              <a:tr h="297769">
                <a:tc>
                  <a:txBody>
                    <a:bodyPr/>
                    <a:lstStyle/>
                    <a:p>
                      <a:pPr algn="ctr" fontAlgn="b"/>
                      <a:r>
                        <a:rPr lang="sk-SK" sz="2000" b="1" u="none" strike="noStrike">
                          <a:effectLst/>
                        </a:rPr>
                        <a:t>568</a:t>
                      </a:r>
                      <a:endParaRPr lang="sk-SK" sz="2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2000" b="1" u="none" strike="noStrike">
                          <a:effectLst/>
                        </a:rPr>
                        <a:t>Členské príspevky</a:t>
                      </a:r>
                      <a:endParaRPr lang="sk-SK" sz="2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2000" b="1" u="none" strike="noStrike">
                          <a:effectLst/>
                        </a:rPr>
                        <a:t>600</a:t>
                      </a:r>
                      <a:endParaRPr lang="sk-SK" sz="20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2000" b="1" u="none" strike="noStrike" dirty="0">
                          <a:effectLst/>
                        </a:rPr>
                        <a:t>500</a:t>
                      </a:r>
                      <a:endParaRPr lang="sk-SK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2000" b="1" u="none" strike="noStrike" dirty="0">
                          <a:effectLst/>
                        </a:rPr>
                        <a:t>83%</a:t>
                      </a:r>
                      <a:endParaRPr lang="sk-SK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7764350"/>
                  </a:ext>
                </a:extLst>
              </a:tr>
              <a:tr h="951783">
                <a:tc>
                  <a:txBody>
                    <a:bodyPr/>
                    <a:lstStyle/>
                    <a:p>
                      <a:pPr algn="ctr" fontAlgn="b"/>
                      <a:r>
                        <a:rPr lang="sk-SK" sz="2000" b="1" u="none" strike="noStrike" dirty="0">
                          <a:effectLst/>
                        </a:rPr>
                        <a:t> </a:t>
                      </a:r>
                      <a:endParaRPr lang="sk-SK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2000" b="1" u="none" strike="noStrike" dirty="0">
                          <a:effectLst/>
                        </a:rPr>
                        <a:t>Výdaje celkom za rok 2019</a:t>
                      </a:r>
                      <a:endParaRPr lang="pl-PL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2000" b="1" u="none" strike="noStrike" dirty="0">
                          <a:effectLst/>
                        </a:rPr>
                        <a:t>39050</a:t>
                      </a:r>
                      <a:endParaRPr lang="sk-SK" sz="20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2000" b="1" u="none" strike="noStrike" dirty="0">
                          <a:effectLst/>
                        </a:rPr>
                        <a:t>21770</a:t>
                      </a:r>
                      <a:endParaRPr lang="sk-SK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2000" b="1" u="none" strike="noStrike" dirty="0">
                          <a:effectLst/>
                        </a:rPr>
                        <a:t>55,74%</a:t>
                      </a:r>
                      <a:endParaRPr lang="sk-SK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3245556"/>
                  </a:ext>
                </a:extLst>
              </a:tr>
            </a:tbl>
          </a:graphicData>
        </a:graphic>
      </p:graphicFrame>
      <p:sp>
        <p:nvSpPr>
          <p:cNvPr id="3" name="Nadpis 2">
            <a:extLst>
              <a:ext uri="{FF2B5EF4-FFF2-40B4-BE49-F238E27FC236}">
                <a16:creationId xmlns:a16="http://schemas.microsoft.com/office/drawing/2014/main" id="{37B53835-BD7E-4215-8032-0D7CE2642B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2424" y="188640"/>
            <a:ext cx="7680960" cy="1066800"/>
          </a:xfrm>
        </p:spPr>
        <p:txBody>
          <a:bodyPr/>
          <a:lstStyle/>
          <a:p>
            <a:r>
              <a:rPr lang="sk-SK" dirty="0"/>
              <a:t>Výdaje</a:t>
            </a:r>
          </a:p>
        </p:txBody>
      </p:sp>
    </p:spTree>
    <p:extLst>
      <p:ext uri="{BB962C8B-B14F-4D97-AF65-F5344CB8AC3E}">
        <p14:creationId xmlns:p14="http://schemas.microsoft.com/office/powerpoint/2010/main" val="227830860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Zástupný objekt pre obsah 3">
            <a:extLst>
              <a:ext uri="{FF2B5EF4-FFF2-40B4-BE49-F238E27FC236}">
                <a16:creationId xmlns:a16="http://schemas.microsoft.com/office/drawing/2014/main" id="{33F2E600-F989-4DFA-B275-3F2B4DF79349}"/>
              </a:ext>
            </a:extLst>
          </p:cNvPr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326097714"/>
              </p:ext>
            </p:extLst>
          </p:nvPr>
        </p:nvGraphicFramePr>
        <p:xfrm>
          <a:off x="323528" y="1916832"/>
          <a:ext cx="8374483" cy="417646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67694">
                  <a:extLst>
                    <a:ext uri="{9D8B030D-6E8A-4147-A177-3AD203B41FA5}">
                      <a16:colId xmlns:a16="http://schemas.microsoft.com/office/drawing/2014/main" val="426483228"/>
                    </a:ext>
                  </a:extLst>
                </a:gridCol>
                <a:gridCol w="3997246">
                  <a:extLst>
                    <a:ext uri="{9D8B030D-6E8A-4147-A177-3AD203B41FA5}">
                      <a16:colId xmlns:a16="http://schemas.microsoft.com/office/drawing/2014/main" val="2655471173"/>
                    </a:ext>
                  </a:extLst>
                </a:gridCol>
                <a:gridCol w="845233">
                  <a:extLst>
                    <a:ext uri="{9D8B030D-6E8A-4147-A177-3AD203B41FA5}">
                      <a16:colId xmlns:a16="http://schemas.microsoft.com/office/drawing/2014/main" val="3471741455"/>
                    </a:ext>
                  </a:extLst>
                </a:gridCol>
                <a:gridCol w="845233">
                  <a:extLst>
                    <a:ext uri="{9D8B030D-6E8A-4147-A177-3AD203B41FA5}">
                      <a16:colId xmlns:a16="http://schemas.microsoft.com/office/drawing/2014/main" val="2099570428"/>
                    </a:ext>
                  </a:extLst>
                </a:gridCol>
                <a:gridCol w="1719077">
                  <a:extLst>
                    <a:ext uri="{9D8B030D-6E8A-4147-A177-3AD203B41FA5}">
                      <a16:colId xmlns:a16="http://schemas.microsoft.com/office/drawing/2014/main" val="651371086"/>
                    </a:ext>
                  </a:extLst>
                </a:gridCol>
              </a:tblGrid>
              <a:tr h="658110">
                <a:tc>
                  <a:txBody>
                    <a:bodyPr/>
                    <a:lstStyle/>
                    <a:p>
                      <a:pPr algn="ctr" fontAlgn="b"/>
                      <a:r>
                        <a:rPr lang="sk-SK" sz="2000" b="1" u="none" strike="noStrike" dirty="0">
                          <a:effectLst/>
                        </a:rPr>
                        <a:t>662</a:t>
                      </a:r>
                      <a:endParaRPr lang="sk-SK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2000" b="1" u="none" strike="noStrike" dirty="0">
                          <a:effectLst/>
                        </a:rPr>
                        <a:t>Úroky</a:t>
                      </a:r>
                      <a:endParaRPr lang="sk-SK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2000" b="1" u="none" strike="noStrike">
                          <a:effectLst/>
                        </a:rPr>
                        <a:t>45</a:t>
                      </a:r>
                      <a:endParaRPr lang="sk-SK" sz="20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2000" b="1" u="none" strike="noStrike" dirty="0">
                          <a:effectLst/>
                        </a:rPr>
                        <a:t>27,25</a:t>
                      </a:r>
                      <a:endParaRPr lang="sk-SK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2000" b="1" u="none" strike="noStrike" dirty="0">
                          <a:effectLst/>
                        </a:rPr>
                        <a:t>60,55%</a:t>
                      </a:r>
                      <a:endParaRPr lang="sk-SK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6255115"/>
                  </a:ext>
                </a:extLst>
              </a:tr>
              <a:tr h="809981">
                <a:tc>
                  <a:txBody>
                    <a:bodyPr/>
                    <a:lstStyle/>
                    <a:p>
                      <a:pPr algn="ctr" fontAlgn="b"/>
                      <a:r>
                        <a:rPr lang="sk-SK" sz="2000" b="1" u="none" strike="noStrike">
                          <a:effectLst/>
                        </a:rPr>
                        <a:t>648</a:t>
                      </a:r>
                      <a:endParaRPr lang="sk-SK" sz="2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2000" b="1" u="none" strike="noStrike" dirty="0">
                          <a:effectLst/>
                        </a:rPr>
                        <a:t>Poplatky, pokuty, súťažné vklady, účastnícke poplatky (licencie, kurzy)</a:t>
                      </a:r>
                      <a:endParaRPr lang="sk-SK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2000" b="1" u="none" strike="noStrike" dirty="0">
                          <a:effectLst/>
                        </a:rPr>
                        <a:t>31330</a:t>
                      </a:r>
                      <a:endParaRPr lang="sk-SK" sz="20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2000" b="1" u="none" strike="noStrike" dirty="0">
                          <a:effectLst/>
                        </a:rPr>
                        <a:t>31920</a:t>
                      </a:r>
                      <a:endParaRPr lang="sk-SK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2000" b="1" u="none" strike="noStrike" dirty="0">
                          <a:effectLst/>
                        </a:rPr>
                        <a:t>98,70%</a:t>
                      </a:r>
                      <a:endParaRPr lang="sk-SK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1402212"/>
                  </a:ext>
                </a:extLst>
              </a:tr>
              <a:tr h="658110">
                <a:tc>
                  <a:txBody>
                    <a:bodyPr/>
                    <a:lstStyle/>
                    <a:p>
                      <a:pPr algn="ctr" fontAlgn="b"/>
                      <a:r>
                        <a:rPr lang="sk-SK" sz="2000" b="1" u="none" strike="noStrike">
                          <a:effectLst/>
                        </a:rPr>
                        <a:t>668/1</a:t>
                      </a:r>
                      <a:endParaRPr lang="sk-SK" sz="2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2000" b="1" u="none" strike="noStrike" dirty="0">
                          <a:effectLst/>
                        </a:rPr>
                        <a:t>Príspevky na činnosť  oblasti od </a:t>
                      </a:r>
                      <a:r>
                        <a:rPr lang="sk-SK" sz="2000" b="1" u="none" strike="noStrike" dirty="0" err="1">
                          <a:effectLst/>
                        </a:rPr>
                        <a:t>ZsFZ</a:t>
                      </a:r>
                      <a:r>
                        <a:rPr lang="sk-SK" sz="2000" b="1" u="none" strike="noStrike" dirty="0">
                          <a:effectLst/>
                        </a:rPr>
                        <a:t> </a:t>
                      </a:r>
                      <a:endParaRPr lang="sk-SK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2000" b="1" u="none" strike="noStrike" dirty="0">
                          <a:effectLst/>
                        </a:rPr>
                        <a:t>3875</a:t>
                      </a:r>
                      <a:endParaRPr lang="sk-SK" sz="20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2000" b="1" u="none" strike="noStrike" dirty="0">
                          <a:effectLst/>
                        </a:rPr>
                        <a:t>1938</a:t>
                      </a:r>
                      <a:endParaRPr lang="sk-SK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2000" b="1" u="none" strike="noStrike" dirty="0">
                          <a:effectLst/>
                        </a:rPr>
                        <a:t>50,00%</a:t>
                      </a:r>
                      <a:endParaRPr lang="sk-SK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6457577"/>
                  </a:ext>
                </a:extLst>
              </a:tr>
              <a:tr h="658110">
                <a:tc>
                  <a:txBody>
                    <a:bodyPr/>
                    <a:lstStyle/>
                    <a:p>
                      <a:pPr algn="ctr" fontAlgn="b"/>
                      <a:r>
                        <a:rPr lang="sk-SK" sz="2000" b="1" u="none" strike="noStrike">
                          <a:effectLst/>
                        </a:rPr>
                        <a:t>668/2</a:t>
                      </a:r>
                      <a:endParaRPr lang="sk-SK" sz="2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2000" b="1" u="none" strike="noStrike">
                          <a:effectLst/>
                        </a:rPr>
                        <a:t>Dotácie na turnaje mládeže od ZsFZ</a:t>
                      </a:r>
                      <a:endParaRPr lang="pl-PL" sz="2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2000" b="1" u="none" strike="noStrike" dirty="0">
                          <a:effectLst/>
                        </a:rPr>
                        <a:t>2000</a:t>
                      </a:r>
                      <a:endParaRPr lang="sk-SK" sz="20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2000" b="1" u="none" strike="noStrike" dirty="0">
                          <a:effectLst/>
                        </a:rPr>
                        <a:t>2000</a:t>
                      </a:r>
                      <a:endParaRPr lang="sk-SK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2000" b="1" u="none" strike="noStrike" dirty="0">
                          <a:effectLst/>
                        </a:rPr>
                        <a:t>100%</a:t>
                      </a:r>
                      <a:endParaRPr lang="sk-SK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9745377"/>
                  </a:ext>
                </a:extLst>
              </a:tr>
              <a:tr h="658110">
                <a:tc>
                  <a:txBody>
                    <a:bodyPr/>
                    <a:lstStyle/>
                    <a:p>
                      <a:pPr algn="ctr" fontAlgn="b"/>
                      <a:r>
                        <a:rPr lang="sk-SK" sz="2000" b="1" u="none" strike="noStrike">
                          <a:effectLst/>
                        </a:rPr>
                        <a:t>668/3</a:t>
                      </a:r>
                      <a:endParaRPr lang="sk-SK" sz="2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2000" b="1" u="none" strike="noStrike">
                          <a:effectLst/>
                        </a:rPr>
                        <a:t>Príspevok na činnosť predsedu</a:t>
                      </a:r>
                      <a:endParaRPr lang="sk-SK" sz="2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2000" b="1" u="none" strike="noStrike">
                          <a:effectLst/>
                        </a:rPr>
                        <a:t>1800</a:t>
                      </a:r>
                      <a:endParaRPr lang="sk-SK" sz="20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2000" b="1" u="none" strike="noStrike" dirty="0">
                          <a:effectLst/>
                        </a:rPr>
                        <a:t>900</a:t>
                      </a:r>
                      <a:endParaRPr lang="sk-SK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2000" b="1" u="none" strike="noStrike" dirty="0">
                          <a:effectLst/>
                        </a:rPr>
                        <a:t>50%</a:t>
                      </a:r>
                      <a:endParaRPr lang="sk-SK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2800802"/>
                  </a:ext>
                </a:extLst>
              </a:tr>
              <a:tr h="734045">
                <a:tc>
                  <a:txBody>
                    <a:bodyPr/>
                    <a:lstStyle/>
                    <a:p>
                      <a:pPr algn="ctr" fontAlgn="b"/>
                      <a:r>
                        <a:rPr lang="sk-SK" sz="2000" b="1" u="none" strike="noStrike" dirty="0">
                          <a:effectLst/>
                        </a:rPr>
                        <a:t> </a:t>
                      </a:r>
                      <a:endParaRPr lang="sk-SK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2000" b="1" u="none" strike="noStrike" dirty="0">
                          <a:effectLst/>
                        </a:rPr>
                        <a:t>Celkom príjmy 2019</a:t>
                      </a:r>
                      <a:endParaRPr lang="sk-SK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2000" b="1" u="none" strike="noStrike" dirty="0">
                          <a:effectLst/>
                        </a:rPr>
                        <a:t>39050</a:t>
                      </a:r>
                      <a:endParaRPr lang="sk-SK" sz="20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2000" b="1" u="none" strike="noStrike" dirty="0">
                          <a:effectLst/>
                        </a:rPr>
                        <a:t>36785</a:t>
                      </a:r>
                      <a:endParaRPr lang="sk-SK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2000" b="1" u="none" strike="noStrike" dirty="0">
                          <a:effectLst/>
                        </a:rPr>
                        <a:t>94,19%</a:t>
                      </a:r>
                      <a:endParaRPr lang="sk-SK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585547"/>
                  </a:ext>
                </a:extLst>
              </a:tr>
            </a:tbl>
          </a:graphicData>
        </a:graphic>
      </p:graphicFrame>
      <p:sp>
        <p:nvSpPr>
          <p:cNvPr id="3" name="Nadpis 2">
            <a:extLst>
              <a:ext uri="{FF2B5EF4-FFF2-40B4-BE49-F238E27FC236}">
                <a16:creationId xmlns:a16="http://schemas.microsoft.com/office/drawing/2014/main" id="{6CC85076-AC47-4774-A427-068A992ECD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Príjmy</a:t>
            </a:r>
          </a:p>
        </p:txBody>
      </p:sp>
    </p:spTree>
    <p:extLst>
      <p:ext uri="{BB962C8B-B14F-4D97-AF65-F5344CB8AC3E}">
        <p14:creationId xmlns:p14="http://schemas.microsoft.com/office/powerpoint/2010/main" val="18895693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1">
                <a:lumMod val="80000"/>
              </a:schemeClr>
              <a:schemeClr val="bg1">
                <a:tint val="50000"/>
                <a:lumMod val="150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sahu 1"/>
          <p:cNvSpPr>
            <a:spLocks noGrp="1"/>
          </p:cNvSpPr>
          <p:nvPr>
            <p:ph type="subTitle" idx="1"/>
          </p:nvPr>
        </p:nvSpPr>
        <p:spPr>
          <a:xfrm>
            <a:off x="351439" y="3140968"/>
            <a:ext cx="8439912" cy="2285993"/>
          </a:xfrm>
          <a:prstGeom prst="rect">
            <a:avLst/>
          </a:prstGeom>
        </p:spPr>
        <p:txBody>
          <a:bodyPr>
            <a:noAutofit/>
          </a:bodyPr>
          <a:lstStyle/>
          <a:p>
            <a:pPr algn="ctr"/>
            <a:r>
              <a:rPr lang="sk-SK" sz="4000" b="1" dirty="0">
                <a:solidFill>
                  <a:srgbClr val="FFFF00"/>
                </a:solidFill>
              </a:rPr>
              <a:t>Konferencia bola zvolaná v súlade </a:t>
            </a:r>
          </a:p>
          <a:p>
            <a:pPr algn="ctr"/>
            <a:r>
              <a:rPr lang="sk-SK" sz="4000" b="1" dirty="0">
                <a:solidFill>
                  <a:srgbClr val="FFFF00"/>
                </a:solidFill>
              </a:rPr>
              <a:t>so stanovami ObFZ Dunajská Streda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354366" y="1990078"/>
            <a:ext cx="8439912" cy="286794"/>
          </a:xfrm>
          <a:prstGeom prst="rect">
            <a:avLst/>
          </a:prstGeom>
        </p:spPr>
        <p:txBody>
          <a:bodyPr anchor="b">
            <a:normAutofit fontScale="90000"/>
          </a:bodyPr>
          <a:lstStyle/>
          <a:p>
            <a:endParaRPr lang="sk-SK" dirty="0"/>
          </a:p>
        </p:txBody>
      </p:sp>
      <p:sp>
        <p:nvSpPr>
          <p:cNvPr id="4" name="Obdĺžnik 3">
            <a:extLst>
              <a:ext uri="{FF2B5EF4-FFF2-40B4-BE49-F238E27FC236}">
                <a16:creationId xmlns:a16="http://schemas.microsoft.com/office/drawing/2014/main" id="{BF0A4808-0359-4B8B-9EBB-BE37970A7C01}"/>
              </a:ext>
            </a:extLst>
          </p:cNvPr>
          <p:cNvSpPr/>
          <p:nvPr/>
        </p:nvSpPr>
        <p:spPr>
          <a:xfrm>
            <a:off x="352426" y="452096"/>
            <a:ext cx="3592650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k-SK" sz="6000" dirty="0"/>
              <a:t>Otvorenie:</a:t>
            </a:r>
          </a:p>
        </p:txBody>
      </p:sp>
    </p:spTree>
    <p:extLst>
      <p:ext uri="{BB962C8B-B14F-4D97-AF65-F5344CB8AC3E}">
        <p14:creationId xmlns:p14="http://schemas.microsoft.com/office/powerpoint/2010/main" val="372433447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sah 1">
            <a:extLst>
              <a:ext uri="{FF2B5EF4-FFF2-40B4-BE49-F238E27FC236}">
                <a16:creationId xmlns:a16="http://schemas.microsoft.com/office/drawing/2014/main" id="{5DAFB1A3-D4D1-4206-A642-08FADA975C25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sk-SK" dirty="0"/>
          </a:p>
          <a:p>
            <a:endParaRPr lang="sk-SK" dirty="0"/>
          </a:p>
          <a:p>
            <a:endParaRPr lang="sk-SK" dirty="0"/>
          </a:p>
          <a:p>
            <a:pPr algn="ctr"/>
            <a:r>
              <a:rPr lang="sk-SK" sz="3600" dirty="0"/>
              <a:t>Pre prijatie Stanov ObFZ Dunajská Streda je potrebná kvalifikovaná väčšina všetkých delegátov s právom hlasovať.</a:t>
            </a:r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150F597A-5CFB-4429-B237-2334AE0CCB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k-SK" b="1" dirty="0">
                <a:solidFill>
                  <a:srgbClr val="FFFF00"/>
                </a:solidFill>
              </a:rPr>
              <a:t>Správa mandátnej komisie</a:t>
            </a:r>
          </a:p>
        </p:txBody>
      </p:sp>
    </p:spTree>
    <p:extLst>
      <p:ext uri="{BB962C8B-B14F-4D97-AF65-F5344CB8AC3E}">
        <p14:creationId xmlns:p14="http://schemas.microsoft.com/office/powerpoint/2010/main" val="400766689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sahu 1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sk-SK" sz="3600" dirty="0"/>
              <a:t> </a:t>
            </a:r>
          </a:p>
          <a:p>
            <a:pPr algn="ctr"/>
            <a:r>
              <a:rPr lang="sk-SK" sz="3600" dirty="0"/>
              <a:t>Doteraz platné stanovy boli prepracované na základe pokynov kontrolóra SFZ</a:t>
            </a:r>
          </a:p>
          <a:p>
            <a:pPr algn="ctr"/>
            <a:r>
              <a:rPr lang="sk-SK" sz="3600" dirty="0"/>
              <a:t>Zásadné zmeny: počet delegátov</a:t>
            </a:r>
          </a:p>
          <a:p>
            <a:pPr algn="ctr"/>
            <a:r>
              <a:rPr lang="sk-SK" sz="3600" dirty="0"/>
              <a:t>Povinnosť každého člena zosúladiť stanovy a predložiť </a:t>
            </a:r>
            <a:r>
              <a:rPr lang="sk-SK" sz="3600"/>
              <a:t>ku kontrole</a:t>
            </a:r>
            <a:endParaRPr lang="sk-SK" sz="36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sk-SK" b="1" dirty="0">
                <a:solidFill>
                  <a:srgbClr val="FFFF00"/>
                </a:solidFill>
              </a:rPr>
              <a:t>Schválenie nových Stanov ObFZ Dunajská Streda</a:t>
            </a:r>
          </a:p>
        </p:txBody>
      </p:sp>
    </p:spTree>
    <p:extLst>
      <p:ext uri="{BB962C8B-B14F-4D97-AF65-F5344CB8AC3E}">
        <p14:creationId xmlns:p14="http://schemas.microsoft.com/office/powerpoint/2010/main" val="224170465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70000" lnSpcReduction="20000"/>
          </a:bodyPr>
          <a:lstStyle/>
          <a:p>
            <a:pPr marL="571500" indent="-571500">
              <a:buFontTx/>
              <a:buChar char="-"/>
            </a:pPr>
            <a:r>
              <a:rPr lang="sk-SK" sz="4400" b="1" dirty="0"/>
              <a:t>Predsedu ObFZ</a:t>
            </a:r>
          </a:p>
          <a:p>
            <a:pPr marL="571500" indent="-571500">
              <a:buFontTx/>
              <a:buChar char="-"/>
            </a:pPr>
            <a:r>
              <a:rPr lang="sk-SK" sz="4400" b="1" dirty="0"/>
              <a:t>Kontrolóra ObFZ</a:t>
            </a:r>
          </a:p>
          <a:p>
            <a:pPr marL="571500" indent="-571500">
              <a:buFontTx/>
              <a:buChar char="-"/>
            </a:pPr>
            <a:r>
              <a:rPr lang="sk-SK" sz="4400" b="1" dirty="0"/>
              <a:t>Predsedu DK ObFZ</a:t>
            </a:r>
          </a:p>
          <a:p>
            <a:pPr marL="571500" indent="-571500">
              <a:buFontTx/>
              <a:buChar char="-"/>
            </a:pPr>
            <a:r>
              <a:rPr lang="sk-SK" sz="4400" b="1" dirty="0"/>
              <a:t>Predsedu OdVK ObFZ</a:t>
            </a:r>
          </a:p>
          <a:p>
            <a:pPr marL="571500" indent="-571500">
              <a:buFontTx/>
              <a:buChar char="-"/>
            </a:pPr>
            <a:r>
              <a:rPr lang="sk-SK" sz="4400" b="1" dirty="0"/>
              <a:t>Členov VV ObFZ</a:t>
            </a:r>
          </a:p>
          <a:p>
            <a:pPr marL="571500" indent="-571500">
              <a:buFontTx/>
              <a:buChar char="-"/>
            </a:pPr>
            <a:r>
              <a:rPr lang="sk-SK" sz="4400" b="1" dirty="0"/>
              <a:t>Člena VV ZsFZ za ObFZ DS</a:t>
            </a:r>
          </a:p>
          <a:p>
            <a:pPr marL="571500" indent="-571500">
              <a:buFontTx/>
              <a:buChar char="-"/>
            </a:pPr>
            <a:r>
              <a:rPr lang="sk-SK" sz="4400" b="1" dirty="0"/>
              <a:t>Delegátov konferencií ZsFZ za ObFZ DS</a:t>
            </a:r>
          </a:p>
          <a:p>
            <a:endParaRPr lang="sk-SK" sz="4400" b="1" dirty="0"/>
          </a:p>
          <a:p>
            <a:r>
              <a:rPr lang="sk-SK" sz="4400" b="1" dirty="0">
                <a:solidFill>
                  <a:srgbClr val="FFFF00"/>
                </a:solidFill>
              </a:rPr>
              <a:t>Správa volebnej komisie</a:t>
            </a:r>
            <a:endParaRPr lang="cs-CZ" sz="4400" b="1" dirty="0">
              <a:solidFill>
                <a:srgbClr val="FFFF00"/>
              </a:solidFill>
            </a:endParaRPr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k-SK" b="1" dirty="0">
                <a:solidFill>
                  <a:srgbClr val="FFFF00"/>
                </a:solidFill>
              </a:rPr>
              <a:t>Voľby do orgánov ObFZ   </a:t>
            </a:r>
            <a:endParaRPr lang="cs-CZ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100299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>
            <a:extLst>
              <a:ext uri="{FF2B5EF4-FFF2-40B4-BE49-F238E27FC236}">
                <a16:creationId xmlns:a16="http://schemas.microsoft.com/office/drawing/2014/main" id="{23946A1F-4B36-49AB-9880-76C66D2747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  <p:pic>
        <p:nvPicPr>
          <p:cNvPr id="7" name="Zástupný objekt pre obsah 6">
            <a:extLst>
              <a:ext uri="{FF2B5EF4-FFF2-40B4-BE49-F238E27FC236}">
                <a16:creationId xmlns:a16="http://schemas.microsoft.com/office/drawing/2014/main" id="{2C81D027-E3B3-4F99-BC42-BCFA4B3AD704}"/>
              </a:ext>
            </a:extLst>
          </p:cNvPr>
          <p:cNvPicPr>
            <a:picLocks noGrp="1" noChangeAspect="1"/>
          </p:cNvPicPr>
          <p:nvPr>
            <p:ph sz="quarter" idx="13"/>
          </p:nvPr>
        </p:nvPicPr>
        <p:blipFill>
          <a:blip r:embed="rId2"/>
          <a:stretch>
            <a:fillRect/>
          </a:stretch>
        </p:blipFill>
        <p:spPr>
          <a:xfrm>
            <a:off x="1110615" y="100109"/>
            <a:ext cx="6125682" cy="65847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487444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Zástupný objekt pre obsah 3">
            <a:extLst>
              <a:ext uri="{FF2B5EF4-FFF2-40B4-BE49-F238E27FC236}">
                <a16:creationId xmlns:a16="http://schemas.microsoft.com/office/drawing/2014/main" id="{43D2E38D-4949-48B7-9F44-1CCD983D58BE}"/>
              </a:ext>
            </a:extLst>
          </p:cNvPr>
          <p:cNvPicPr>
            <a:picLocks noGrp="1" noChangeAspect="1"/>
          </p:cNvPicPr>
          <p:nvPr>
            <p:ph sz="quarter" idx="13"/>
          </p:nvPr>
        </p:nvPicPr>
        <p:blipFill>
          <a:blip r:embed="rId2"/>
          <a:stretch>
            <a:fillRect/>
          </a:stretch>
        </p:blipFill>
        <p:spPr>
          <a:xfrm>
            <a:off x="1259632" y="228600"/>
            <a:ext cx="6048672" cy="6296744"/>
          </a:xfrm>
          <a:prstGeom prst="rect">
            <a:avLst/>
          </a:prstGeom>
        </p:spPr>
      </p:pic>
      <p:sp>
        <p:nvSpPr>
          <p:cNvPr id="3" name="Nadpis 2">
            <a:extLst>
              <a:ext uri="{FF2B5EF4-FFF2-40B4-BE49-F238E27FC236}">
                <a16:creationId xmlns:a16="http://schemas.microsoft.com/office/drawing/2014/main" id="{55705F11-326F-490B-85CF-6113090428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11621838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Zástupný objekt pre obsah 3">
            <a:extLst>
              <a:ext uri="{FF2B5EF4-FFF2-40B4-BE49-F238E27FC236}">
                <a16:creationId xmlns:a16="http://schemas.microsoft.com/office/drawing/2014/main" id="{595C7606-674D-4142-8B6A-CB71EF4047D1}"/>
              </a:ext>
            </a:extLst>
          </p:cNvPr>
          <p:cNvPicPr>
            <a:picLocks noGrp="1" noChangeAspect="1"/>
          </p:cNvPicPr>
          <p:nvPr>
            <p:ph sz="quarter" idx="13"/>
          </p:nvPr>
        </p:nvPicPr>
        <p:blipFill>
          <a:blip r:embed="rId2"/>
          <a:stretch>
            <a:fillRect/>
          </a:stretch>
        </p:blipFill>
        <p:spPr>
          <a:xfrm>
            <a:off x="352427" y="764704"/>
            <a:ext cx="8252022" cy="5616623"/>
          </a:xfrm>
          <a:prstGeom prst="rect">
            <a:avLst/>
          </a:prstGeom>
        </p:spPr>
      </p:pic>
      <p:sp>
        <p:nvSpPr>
          <p:cNvPr id="3" name="Nadpis 2">
            <a:extLst>
              <a:ext uri="{FF2B5EF4-FFF2-40B4-BE49-F238E27FC236}">
                <a16:creationId xmlns:a16="http://schemas.microsoft.com/office/drawing/2014/main" id="{AAFC4F29-71F2-4829-9410-77C97972FA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83047462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sahu 1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77500" lnSpcReduction="20000"/>
          </a:bodyPr>
          <a:lstStyle/>
          <a:p>
            <a:pPr algn="ctr"/>
            <a:endParaRPr lang="sk-SK" sz="2800" b="1" dirty="0"/>
          </a:p>
          <a:p>
            <a:pPr algn="ctr"/>
            <a:r>
              <a:rPr lang="sk-SK" sz="2800" b="1" dirty="0"/>
              <a:t>Sekretariát neúraduje do 21.1.2020 !!!</a:t>
            </a:r>
          </a:p>
          <a:p>
            <a:pPr algn="ctr"/>
            <a:endParaRPr lang="sk-SK" sz="2800" b="1" dirty="0"/>
          </a:p>
          <a:p>
            <a:pPr algn="ctr"/>
            <a:r>
              <a:rPr lang="sk-SK" sz="2800" b="1" dirty="0"/>
              <a:t>Halové turnaje ObFZ – termíny</a:t>
            </a:r>
          </a:p>
          <a:p>
            <a:pPr algn="ctr"/>
            <a:r>
              <a:rPr lang="sk-SK" sz="2800" b="1" dirty="0"/>
              <a:t>26.1.2020 – nedeľa</a:t>
            </a:r>
          </a:p>
          <a:p>
            <a:pPr algn="ctr"/>
            <a:r>
              <a:rPr lang="sk-SK" sz="2800" b="1" dirty="0"/>
              <a:t>9.2.2020 nedeľa</a:t>
            </a:r>
          </a:p>
          <a:p>
            <a:pPr algn="ctr"/>
            <a:r>
              <a:rPr lang="sk-SK" sz="2800" b="1" dirty="0"/>
              <a:t>15.2.2020 – sobota</a:t>
            </a:r>
          </a:p>
          <a:p>
            <a:pPr algn="ctr"/>
            <a:r>
              <a:rPr lang="sk-SK" sz="2800" b="1" dirty="0"/>
              <a:t>16.2.2020 – nedeľa</a:t>
            </a:r>
          </a:p>
          <a:p>
            <a:pPr algn="ctr"/>
            <a:r>
              <a:rPr lang="sk-SK" sz="2800" b="1" dirty="0"/>
              <a:t>1.3.2020 - nedeľa</a:t>
            </a:r>
          </a:p>
          <a:p>
            <a:pPr algn="ctr"/>
            <a:r>
              <a:rPr lang="sk-SK" sz="6000" b="1" dirty="0">
                <a:solidFill>
                  <a:srgbClr val="FFFF00"/>
                </a:solidFill>
              </a:rPr>
              <a:t> 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sk-SK" sz="4400" b="1" dirty="0">
                <a:solidFill>
                  <a:srgbClr val="FFFF00"/>
                </a:solidFill>
              </a:rPr>
              <a:t>Diskusia - Rôzne</a:t>
            </a:r>
          </a:p>
        </p:txBody>
      </p:sp>
    </p:spTree>
    <p:extLst>
      <p:ext uri="{BB962C8B-B14F-4D97-AF65-F5344CB8AC3E}">
        <p14:creationId xmlns:p14="http://schemas.microsoft.com/office/powerpoint/2010/main" val="422439591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sahu 1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algn="ctr"/>
            <a:r>
              <a:rPr lang="sk-SK" sz="4400" b="1" dirty="0">
                <a:solidFill>
                  <a:srgbClr val="FFFF00"/>
                </a:solidFill>
              </a:rPr>
              <a:t>Informácia o prijatých uzneseniach</a:t>
            </a:r>
          </a:p>
          <a:p>
            <a:endParaRPr lang="sk-SK" sz="44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42990769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sahu 1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algn="ctr"/>
            <a:endParaRPr lang="sk-SK" dirty="0"/>
          </a:p>
          <a:p>
            <a:pPr algn="ctr"/>
            <a:endParaRPr lang="sk-SK" dirty="0"/>
          </a:p>
          <a:p>
            <a:pPr algn="ctr"/>
            <a:r>
              <a:rPr lang="sk-SK" sz="8000" dirty="0">
                <a:solidFill>
                  <a:srgbClr val="FFFF00"/>
                </a:solidFill>
              </a:rPr>
              <a:t>Ďakujeme Vám za účasť!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k-SK" b="1" dirty="0">
                <a:solidFill>
                  <a:srgbClr val="FFFF00"/>
                </a:solidFill>
              </a:rPr>
              <a:t>ObFZ Dunajská Streda</a:t>
            </a:r>
          </a:p>
        </p:txBody>
      </p:sp>
    </p:spTree>
    <p:extLst>
      <p:ext uri="{BB962C8B-B14F-4D97-AF65-F5344CB8AC3E}">
        <p14:creationId xmlns:p14="http://schemas.microsoft.com/office/powerpoint/2010/main" val="18007112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sahu 1"/>
          <p:cNvSpPr>
            <a:spLocks noGrp="1"/>
          </p:cNvSpPr>
          <p:nvPr>
            <p:ph sz="quarter" idx="13"/>
          </p:nvPr>
        </p:nvSpPr>
        <p:spPr>
          <a:xfrm>
            <a:off x="352426" y="692696"/>
            <a:ext cx="7680960" cy="5494744"/>
          </a:xfrm>
        </p:spPr>
        <p:txBody>
          <a:bodyPr/>
          <a:lstStyle/>
          <a:p>
            <a:r>
              <a:rPr lang="sk-SK" sz="5400" b="1">
                <a:solidFill>
                  <a:srgbClr val="FFFF00"/>
                </a:solidFill>
              </a:rPr>
              <a:t>Pracovné predsedníctvo:</a:t>
            </a:r>
          </a:p>
          <a:p>
            <a:r>
              <a:rPr lang="sk-SK"/>
              <a:t>			</a:t>
            </a:r>
          </a:p>
          <a:p>
            <a:endParaRPr lang="sk-SK" b="1"/>
          </a:p>
          <a:p>
            <a:r>
              <a:rPr lang="sk-SK" b="1"/>
              <a:t>                                                     Ing. Arpád BENOVIČ</a:t>
            </a:r>
          </a:p>
          <a:p>
            <a:r>
              <a:rPr lang="sk-SK" b="1"/>
              <a:t>			Ing. Imrich KOVÁCS</a:t>
            </a:r>
          </a:p>
          <a:p>
            <a:r>
              <a:rPr lang="sk-SK" b="1"/>
              <a:t>			Ing. Tibor TAKÁCS</a:t>
            </a:r>
          </a:p>
          <a:p>
            <a:r>
              <a:rPr lang="sk-SK" b="1"/>
              <a:t>			Vojtech FEKETE</a:t>
            </a:r>
          </a:p>
          <a:p>
            <a:r>
              <a:rPr lang="sk-SK" b="1"/>
              <a:t>			Tomáš GAÁL</a:t>
            </a:r>
          </a:p>
          <a:p>
            <a:r>
              <a:rPr lang="sk-SK" b="1"/>
              <a:t>			Ľudovít SZERENCSÉS</a:t>
            </a:r>
          </a:p>
          <a:p>
            <a:r>
              <a:rPr lang="sk-SK" b="1"/>
              <a:t>			</a:t>
            </a:r>
          </a:p>
          <a:p>
            <a:endParaRPr lang="sk-SK" b="1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352426" y="228600"/>
            <a:ext cx="7680960" cy="1066800"/>
          </a:xfrm>
        </p:spPr>
        <p:txBody>
          <a:bodyPr>
            <a:normAutofit fontScale="90000"/>
          </a:bodyPr>
          <a:lstStyle/>
          <a:p>
            <a:r>
              <a:rPr lang="sk-SK">
                <a:solidFill>
                  <a:srgbClr val="FFFF00"/>
                </a:solidFill>
              </a:rPr>
              <a:t> </a:t>
            </a:r>
            <a:br>
              <a:rPr lang="sk-SK">
                <a:solidFill>
                  <a:srgbClr val="FFFF00"/>
                </a:solidFill>
              </a:rPr>
            </a:br>
            <a:endParaRPr lang="sk-SK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59016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sahu 1"/>
          <p:cNvSpPr>
            <a:spLocks noGrp="1"/>
          </p:cNvSpPr>
          <p:nvPr>
            <p:ph sz="quarter" idx="13"/>
          </p:nvPr>
        </p:nvSpPr>
        <p:spPr>
          <a:xfrm>
            <a:off x="179512" y="1463040"/>
            <a:ext cx="8857004" cy="5278328"/>
          </a:xfrm>
        </p:spPr>
        <p:txBody>
          <a:bodyPr>
            <a:normAutofit fontScale="77500" lnSpcReduction="20000"/>
          </a:bodyPr>
          <a:lstStyle/>
          <a:p>
            <a:r>
              <a:rPr lang="sk-SK" dirty="0"/>
              <a:t>1</a:t>
            </a:r>
            <a:r>
              <a:rPr lang="cs-CZ" b="1" dirty="0"/>
              <a:t>)    </a:t>
            </a:r>
            <a:r>
              <a:rPr lang="cs-CZ" b="1" dirty="0" err="1"/>
              <a:t>Otvorenie</a:t>
            </a:r>
            <a:r>
              <a:rPr lang="cs-CZ" b="1" dirty="0"/>
              <a:t> - </a:t>
            </a:r>
            <a:r>
              <a:rPr lang="cs-CZ" b="1" dirty="0" err="1"/>
              <a:t>vyhlásenie</a:t>
            </a:r>
            <a:r>
              <a:rPr lang="cs-CZ" b="1" dirty="0"/>
              <a:t>, že </a:t>
            </a:r>
            <a:r>
              <a:rPr lang="cs-CZ" b="1" dirty="0" err="1"/>
              <a:t>konferencia</a:t>
            </a:r>
            <a:r>
              <a:rPr lang="cs-CZ" b="1" dirty="0"/>
              <a:t> bola zvolaná v </a:t>
            </a:r>
            <a:r>
              <a:rPr lang="cs-CZ" b="1" dirty="0" err="1"/>
              <a:t>súlade</a:t>
            </a:r>
            <a:r>
              <a:rPr lang="cs-CZ" b="1" dirty="0"/>
              <a:t> s čl.38  stanov ObFZ Dunajská Streda </a:t>
            </a:r>
            <a:endParaRPr lang="sk-SK" dirty="0"/>
          </a:p>
          <a:p>
            <a:r>
              <a:rPr lang="cs-CZ" b="1" dirty="0"/>
              <a:t>2)     </a:t>
            </a:r>
            <a:r>
              <a:rPr lang="cs-CZ" b="1" dirty="0" err="1"/>
              <a:t>Voľba</a:t>
            </a:r>
            <a:r>
              <a:rPr lang="cs-CZ" b="1" dirty="0"/>
              <a:t> </a:t>
            </a:r>
            <a:r>
              <a:rPr lang="cs-CZ" b="1" dirty="0" err="1"/>
              <a:t>mandátovej</a:t>
            </a:r>
            <a:r>
              <a:rPr lang="cs-CZ" b="1" dirty="0"/>
              <a:t> </a:t>
            </a:r>
            <a:r>
              <a:rPr lang="cs-CZ" b="1" dirty="0" err="1"/>
              <a:t>komisie</a:t>
            </a:r>
            <a:r>
              <a:rPr lang="cs-CZ" b="1" dirty="0"/>
              <a:t>, </a:t>
            </a:r>
            <a:r>
              <a:rPr lang="cs-CZ" b="1" dirty="0" err="1"/>
              <a:t>návrhovej</a:t>
            </a:r>
            <a:r>
              <a:rPr lang="cs-CZ" b="1" dirty="0"/>
              <a:t> </a:t>
            </a:r>
            <a:r>
              <a:rPr lang="cs-CZ" b="1" dirty="0" err="1"/>
              <a:t>komisie</a:t>
            </a:r>
            <a:r>
              <a:rPr lang="cs-CZ" b="1" dirty="0"/>
              <a:t>, </a:t>
            </a:r>
            <a:r>
              <a:rPr lang="cs-CZ" b="1" dirty="0" err="1"/>
              <a:t>menovanie</a:t>
            </a:r>
            <a:r>
              <a:rPr lang="cs-CZ" b="1" dirty="0"/>
              <a:t>  </a:t>
            </a:r>
            <a:r>
              <a:rPr lang="cs-CZ" b="1" dirty="0" err="1"/>
              <a:t>overovateľov</a:t>
            </a:r>
            <a:r>
              <a:rPr lang="cs-CZ" b="1" dirty="0"/>
              <a:t>  zápisnice a </a:t>
            </a:r>
            <a:r>
              <a:rPr lang="cs-CZ" b="1" dirty="0" err="1"/>
              <a:t>skrutátorov</a:t>
            </a:r>
            <a:r>
              <a:rPr lang="cs-CZ" b="1" dirty="0"/>
              <a:t> </a:t>
            </a:r>
            <a:endParaRPr lang="sk-SK" dirty="0"/>
          </a:p>
          <a:p>
            <a:r>
              <a:rPr lang="cs-CZ" b="1" dirty="0"/>
              <a:t>3)     </a:t>
            </a:r>
            <a:r>
              <a:rPr lang="cs-CZ" b="1" dirty="0" err="1"/>
              <a:t>Schválenie</a:t>
            </a:r>
            <a:r>
              <a:rPr lang="cs-CZ" b="1" dirty="0"/>
              <a:t> programu</a:t>
            </a:r>
            <a:endParaRPr lang="sk-SK" dirty="0"/>
          </a:p>
          <a:p>
            <a:r>
              <a:rPr lang="cs-CZ" b="1" dirty="0"/>
              <a:t>4)     Správa o činnosti ObFZ od </a:t>
            </a:r>
            <a:r>
              <a:rPr lang="cs-CZ" b="1" dirty="0" err="1"/>
              <a:t>poslednej</a:t>
            </a:r>
            <a:r>
              <a:rPr lang="cs-CZ" b="1" dirty="0"/>
              <a:t> </a:t>
            </a:r>
            <a:r>
              <a:rPr lang="cs-CZ" b="1" dirty="0" err="1"/>
              <a:t>konferencie</a:t>
            </a:r>
            <a:endParaRPr lang="sk-SK" dirty="0"/>
          </a:p>
          <a:p>
            <a:r>
              <a:rPr lang="cs-CZ" b="1" dirty="0"/>
              <a:t>5)     </a:t>
            </a:r>
            <a:r>
              <a:rPr lang="cs-CZ" b="1" dirty="0" err="1"/>
              <a:t>Odovzdávanie</a:t>
            </a:r>
            <a:r>
              <a:rPr lang="cs-CZ" b="1" dirty="0"/>
              <a:t> </a:t>
            </a:r>
            <a:r>
              <a:rPr lang="cs-CZ" b="1" dirty="0" err="1"/>
              <a:t>ocenení</a:t>
            </a:r>
            <a:endParaRPr lang="sk-SK" dirty="0"/>
          </a:p>
          <a:p>
            <a:r>
              <a:rPr lang="cs-CZ" b="1" dirty="0"/>
              <a:t>6)     Správa </a:t>
            </a:r>
            <a:r>
              <a:rPr lang="cs-CZ" b="1" dirty="0" err="1"/>
              <a:t>revíznej</a:t>
            </a:r>
            <a:r>
              <a:rPr lang="cs-CZ" b="1" dirty="0"/>
              <a:t> </a:t>
            </a:r>
            <a:r>
              <a:rPr lang="cs-CZ" b="1" dirty="0" err="1"/>
              <a:t>komisie</a:t>
            </a:r>
            <a:endParaRPr lang="sk-SK" dirty="0"/>
          </a:p>
          <a:p>
            <a:r>
              <a:rPr lang="cs-CZ" b="1" dirty="0"/>
              <a:t>7)     </a:t>
            </a:r>
            <a:r>
              <a:rPr lang="cs-CZ" b="1" dirty="0" err="1"/>
              <a:t>Informácia</a:t>
            </a:r>
            <a:r>
              <a:rPr lang="cs-CZ" b="1" dirty="0"/>
              <a:t> o čerpaní rozpočtu ObFZ do 30.9.2019</a:t>
            </a:r>
          </a:p>
          <a:p>
            <a:r>
              <a:rPr lang="sk-SK" b="1" dirty="0"/>
              <a:t>8)     Schválenie Stanov ObFZ Dunajská Streda</a:t>
            </a:r>
          </a:p>
          <a:p>
            <a:r>
              <a:rPr lang="cs-CZ" b="1" dirty="0"/>
              <a:t>9)     Správa </a:t>
            </a:r>
            <a:r>
              <a:rPr lang="cs-CZ" b="1" dirty="0" err="1"/>
              <a:t>mandátovej</a:t>
            </a:r>
            <a:r>
              <a:rPr lang="cs-CZ" b="1" dirty="0"/>
              <a:t> </a:t>
            </a:r>
            <a:r>
              <a:rPr lang="cs-CZ" b="1" dirty="0" err="1"/>
              <a:t>komisie</a:t>
            </a:r>
            <a:endParaRPr lang="sk-SK" dirty="0"/>
          </a:p>
          <a:p>
            <a:r>
              <a:rPr lang="cs-CZ" b="1" dirty="0"/>
              <a:t>10)    </a:t>
            </a:r>
            <a:r>
              <a:rPr lang="cs-CZ" b="1" dirty="0" err="1"/>
              <a:t>Voľby</a:t>
            </a:r>
            <a:r>
              <a:rPr lang="cs-CZ" b="1" dirty="0"/>
              <a:t> </a:t>
            </a:r>
            <a:endParaRPr lang="sk-SK" dirty="0"/>
          </a:p>
          <a:p>
            <a:r>
              <a:rPr lang="cs-CZ" b="1" dirty="0"/>
              <a:t>11)    Správa </a:t>
            </a:r>
            <a:r>
              <a:rPr lang="cs-CZ" b="1" dirty="0" err="1"/>
              <a:t>Volebnej</a:t>
            </a:r>
            <a:r>
              <a:rPr lang="cs-CZ" b="1" dirty="0"/>
              <a:t> </a:t>
            </a:r>
            <a:r>
              <a:rPr lang="cs-CZ" b="1" dirty="0" err="1"/>
              <a:t>komisie</a:t>
            </a:r>
            <a:r>
              <a:rPr lang="cs-CZ" b="1" dirty="0"/>
              <a:t>  </a:t>
            </a:r>
            <a:endParaRPr lang="sk-SK" dirty="0"/>
          </a:p>
          <a:p>
            <a:r>
              <a:rPr lang="cs-CZ" b="1" dirty="0"/>
              <a:t>12)    </a:t>
            </a:r>
            <a:r>
              <a:rPr lang="cs-CZ" b="1" dirty="0" err="1"/>
              <a:t>Informácia</a:t>
            </a:r>
            <a:r>
              <a:rPr lang="cs-CZ" b="1" dirty="0"/>
              <a:t> o schválených </a:t>
            </a:r>
            <a:r>
              <a:rPr lang="cs-CZ" b="1" dirty="0" err="1"/>
              <a:t>uzneseniach</a:t>
            </a:r>
            <a:endParaRPr lang="sk-SK" dirty="0"/>
          </a:p>
          <a:p>
            <a:r>
              <a:rPr lang="cs-CZ" b="1" dirty="0"/>
              <a:t>13)    </a:t>
            </a:r>
            <a:r>
              <a:rPr lang="cs-CZ" b="1" dirty="0" err="1"/>
              <a:t>Diskusia</a:t>
            </a:r>
            <a:endParaRPr lang="sk-SK" dirty="0"/>
          </a:p>
          <a:p>
            <a:r>
              <a:rPr lang="cs-CZ" b="1" dirty="0"/>
              <a:t>14)    </a:t>
            </a:r>
            <a:r>
              <a:rPr lang="cs-CZ" b="1" dirty="0" err="1"/>
              <a:t>Záver</a:t>
            </a:r>
            <a:endParaRPr lang="sk-SK" dirty="0"/>
          </a:p>
          <a:p>
            <a:endParaRPr lang="sk-SK" dirty="0"/>
          </a:p>
          <a:p>
            <a:r>
              <a:rPr lang="sk-SK" dirty="0"/>
              <a:t>     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k-SK" dirty="0">
                <a:solidFill>
                  <a:srgbClr val="FFFF00"/>
                </a:solidFill>
              </a:rPr>
              <a:t>Program konferencie</a:t>
            </a:r>
          </a:p>
        </p:txBody>
      </p:sp>
    </p:spTree>
    <p:extLst>
      <p:ext uri="{BB962C8B-B14F-4D97-AF65-F5344CB8AC3E}">
        <p14:creationId xmlns:p14="http://schemas.microsoft.com/office/powerpoint/2010/main" val="10306698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sahu 1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92500"/>
          </a:bodyPr>
          <a:lstStyle/>
          <a:p>
            <a:endParaRPr lang="sk-SK" dirty="0">
              <a:solidFill>
                <a:srgbClr val="FFFF00"/>
              </a:solidFill>
            </a:endParaRPr>
          </a:p>
          <a:p>
            <a:r>
              <a:rPr lang="sk-SK" sz="2400" dirty="0">
                <a:solidFill>
                  <a:srgbClr val="FFFF00"/>
                </a:solidFill>
              </a:rPr>
              <a:t>Mandátna komisia: predseda –  </a:t>
            </a:r>
            <a:r>
              <a:rPr lang="sk-SK" sz="2400" b="1" dirty="0" err="1">
                <a:solidFill>
                  <a:srgbClr val="FFFF00"/>
                </a:solidFill>
              </a:rPr>
              <a:t>Flaska</a:t>
            </a:r>
            <a:r>
              <a:rPr lang="sk-SK" sz="2400" b="1" dirty="0">
                <a:solidFill>
                  <a:srgbClr val="FFFF00"/>
                </a:solidFill>
              </a:rPr>
              <a:t> Leonard</a:t>
            </a:r>
            <a:r>
              <a:rPr lang="sk-SK" sz="2400" dirty="0"/>
              <a:t>	</a:t>
            </a:r>
            <a:r>
              <a:rPr lang="sk-SK" sz="2400" b="1" dirty="0"/>
              <a:t> </a:t>
            </a:r>
          </a:p>
          <a:p>
            <a:r>
              <a:rPr lang="sk-SK" sz="2400" b="1" dirty="0"/>
              <a:t>		členovia : Mészáros </a:t>
            </a:r>
            <a:r>
              <a:rPr lang="sk-SK" sz="2400" b="1" dirty="0" err="1"/>
              <a:t>András</a:t>
            </a:r>
            <a:r>
              <a:rPr lang="sk-SK" sz="2400" b="1" dirty="0"/>
              <a:t>, Fekete Attila	 </a:t>
            </a:r>
          </a:p>
          <a:p>
            <a:r>
              <a:rPr lang="sk-SK" sz="2400" b="1" dirty="0"/>
              <a:t>			 </a:t>
            </a:r>
          </a:p>
          <a:p>
            <a:r>
              <a:rPr lang="sk-SK" sz="2400" dirty="0">
                <a:solidFill>
                  <a:srgbClr val="FFFF00"/>
                </a:solidFill>
              </a:rPr>
              <a:t>Návrhová komisia: predseda –  </a:t>
            </a:r>
            <a:r>
              <a:rPr lang="sk-SK" sz="2400" b="1" dirty="0" err="1">
                <a:solidFill>
                  <a:srgbClr val="FFFF00"/>
                </a:solidFill>
              </a:rPr>
              <a:t>Wunderlich</a:t>
            </a:r>
            <a:r>
              <a:rPr lang="sk-SK" sz="2400" b="1" dirty="0">
                <a:solidFill>
                  <a:srgbClr val="FFFF00"/>
                </a:solidFill>
              </a:rPr>
              <a:t> Zsolt</a:t>
            </a:r>
            <a:r>
              <a:rPr lang="sk-SK" sz="2400" dirty="0"/>
              <a:t>	</a:t>
            </a:r>
            <a:r>
              <a:rPr lang="sk-SK" sz="2400" b="1" dirty="0"/>
              <a:t> </a:t>
            </a:r>
          </a:p>
          <a:p>
            <a:r>
              <a:rPr lang="sk-SK" sz="2400" b="1" dirty="0"/>
              <a:t>		členovia :  </a:t>
            </a:r>
            <a:r>
              <a:rPr lang="sk-SK" sz="2400" b="1" dirty="0" err="1"/>
              <a:t>Mikóczi</a:t>
            </a:r>
            <a:r>
              <a:rPr lang="sk-SK" sz="2400" b="1" dirty="0"/>
              <a:t> Tibor, </a:t>
            </a:r>
            <a:r>
              <a:rPr lang="sk-SK" sz="2400" b="1" dirty="0" err="1"/>
              <a:t>Nyársik</a:t>
            </a:r>
            <a:r>
              <a:rPr lang="sk-SK" sz="2400" b="1" dirty="0"/>
              <a:t> Ján	 </a:t>
            </a:r>
          </a:p>
          <a:p>
            <a:r>
              <a:rPr lang="sk-SK" sz="2400" b="1" dirty="0"/>
              <a:t>			 </a:t>
            </a:r>
          </a:p>
          <a:p>
            <a:r>
              <a:rPr lang="sk-SK" sz="2400" dirty="0">
                <a:solidFill>
                  <a:srgbClr val="FFFF00"/>
                </a:solidFill>
              </a:rPr>
              <a:t>Overovatelia zápisnice: </a:t>
            </a:r>
            <a:r>
              <a:rPr lang="sk-SK" sz="2400" dirty="0" err="1"/>
              <a:t>Kardos</a:t>
            </a:r>
            <a:r>
              <a:rPr lang="sk-SK" sz="2400" dirty="0"/>
              <a:t> Aladár, </a:t>
            </a:r>
            <a:r>
              <a:rPr lang="sk-SK" sz="2400" dirty="0" err="1"/>
              <a:t>Domonkos</a:t>
            </a:r>
            <a:r>
              <a:rPr lang="sk-SK" sz="2400" dirty="0"/>
              <a:t> Vojtech</a:t>
            </a:r>
          </a:p>
          <a:p>
            <a:r>
              <a:rPr lang="sk-SK" sz="2400" dirty="0">
                <a:solidFill>
                  <a:srgbClr val="FFFF00"/>
                </a:solidFill>
              </a:rPr>
              <a:t>Skrutátori:   </a:t>
            </a:r>
            <a:r>
              <a:rPr lang="sk-SK" sz="2400" dirty="0"/>
              <a:t>Bazsó Štefan,  Simon Štefan, </a:t>
            </a:r>
          </a:p>
          <a:p>
            <a:r>
              <a:rPr lang="sk-SK" dirty="0"/>
              <a:t>	 </a:t>
            </a:r>
            <a:endParaRPr lang="sk-SK" b="1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>
                <a:solidFill>
                  <a:srgbClr val="FFFF00"/>
                </a:solidFill>
              </a:rPr>
              <a:t>ObFZ Dunajská Streda</a:t>
            </a:r>
          </a:p>
        </p:txBody>
      </p:sp>
    </p:spTree>
    <p:extLst>
      <p:ext uri="{BB962C8B-B14F-4D97-AF65-F5344CB8AC3E}">
        <p14:creationId xmlns:p14="http://schemas.microsoft.com/office/powerpoint/2010/main" val="11931210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sah 1"/>
          <p:cNvSpPr>
            <a:spLocks noGrp="1"/>
          </p:cNvSpPr>
          <p:nvPr>
            <p:ph sz="quarter" idx="13"/>
          </p:nvPr>
        </p:nvSpPr>
        <p:spPr/>
        <p:txBody>
          <a:bodyPr>
            <a:noAutofit/>
          </a:bodyPr>
          <a:lstStyle/>
          <a:p>
            <a:endParaRPr lang="sk-SK" sz="3600" dirty="0"/>
          </a:p>
          <a:p>
            <a:r>
              <a:rPr lang="sk-SK" sz="3600" dirty="0"/>
              <a:t>Predseda: </a:t>
            </a:r>
            <a:r>
              <a:rPr lang="sk-SK" sz="3600" b="1" dirty="0"/>
              <a:t>Alexander CSÓKA</a:t>
            </a:r>
          </a:p>
          <a:p>
            <a:endParaRPr lang="sk-SK" sz="3600" b="1" dirty="0"/>
          </a:p>
          <a:p>
            <a:r>
              <a:rPr lang="sk-SK" sz="3600" dirty="0"/>
              <a:t>Členovia:  </a:t>
            </a:r>
          </a:p>
          <a:p>
            <a:r>
              <a:rPr lang="sk-SK" sz="3600" dirty="0"/>
              <a:t>	Ľudovít HORVÁTH</a:t>
            </a:r>
          </a:p>
          <a:p>
            <a:r>
              <a:rPr lang="sk-SK" sz="3600" dirty="0"/>
              <a:t>	Zsolt KOVÁCS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k-SK" b="1" dirty="0">
                <a:solidFill>
                  <a:srgbClr val="FFFF00"/>
                </a:solidFill>
              </a:rPr>
              <a:t>VOLEBNÁ KOMISIA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9092183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sahu 1"/>
          <p:cNvSpPr>
            <a:spLocks noGrp="1"/>
          </p:cNvSpPr>
          <p:nvPr>
            <p:ph sz="quarter" idx="13"/>
          </p:nvPr>
        </p:nvSpPr>
        <p:spPr>
          <a:xfrm>
            <a:off x="179512" y="1463040"/>
            <a:ext cx="8568952" cy="4724400"/>
          </a:xfrm>
        </p:spPr>
        <p:txBody>
          <a:bodyPr>
            <a:normAutofit lnSpcReduction="10000"/>
          </a:bodyPr>
          <a:lstStyle/>
          <a:p>
            <a:r>
              <a:rPr lang="sk-SK" sz="3200" dirty="0"/>
              <a:t>SFZ</a:t>
            </a:r>
          </a:p>
          <a:p>
            <a:endParaRPr lang="sk-SK" sz="3200" dirty="0"/>
          </a:p>
          <a:p>
            <a:pPr marL="457200" indent="-457200">
              <a:buFontTx/>
              <a:buChar char="-"/>
            </a:pPr>
            <a:r>
              <a:rPr lang="sk-SK" sz="3200" b="1" dirty="0">
                <a:solidFill>
                  <a:srgbClr val="FFFF00"/>
                </a:solidFill>
              </a:rPr>
              <a:t>Konferencie</a:t>
            </a:r>
            <a:r>
              <a:rPr lang="sk-SK" sz="3200" dirty="0"/>
              <a:t> 1.3.2019 Poprad, 27.6.2019 Senec</a:t>
            </a:r>
          </a:p>
          <a:p>
            <a:r>
              <a:rPr lang="sk-SK" sz="3200" dirty="0"/>
              <a:t>Delegátmi sú p. </a:t>
            </a:r>
            <a:r>
              <a:rPr lang="sk-SK" sz="3200" dirty="0" err="1"/>
              <a:t>Benovič</a:t>
            </a:r>
            <a:r>
              <a:rPr lang="sk-SK" sz="3200" dirty="0"/>
              <a:t> za ObFZ DS, p. Kovács za TT kraj</a:t>
            </a:r>
          </a:p>
          <a:p>
            <a:pPr marL="457200" indent="-457200">
              <a:buFontTx/>
              <a:buChar char="-"/>
            </a:pPr>
            <a:r>
              <a:rPr lang="sk-SK" sz="3200" b="1" dirty="0">
                <a:solidFill>
                  <a:srgbClr val="FFFF00"/>
                </a:solidFill>
              </a:rPr>
              <a:t>Príspevky na mládež </a:t>
            </a:r>
            <a:r>
              <a:rPr lang="sk-SK" sz="3200" dirty="0"/>
              <a:t> </a:t>
            </a:r>
          </a:p>
          <a:p>
            <a:r>
              <a:rPr lang="sk-SK" sz="3200" dirty="0"/>
              <a:t>členské</a:t>
            </a:r>
          </a:p>
          <a:p>
            <a:r>
              <a:rPr lang="sk-SK" sz="3200" dirty="0"/>
              <a:t>rozdelenie dotácií od MŠVVŠ SR</a:t>
            </a:r>
            <a:endParaRPr lang="sk-SK" sz="3000" dirty="0"/>
          </a:p>
          <a:p>
            <a:pPr marL="457200" indent="-457200">
              <a:buFontTx/>
              <a:buChar char="-"/>
            </a:pPr>
            <a:endParaRPr lang="sk-SK" sz="32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k-SK" b="1" dirty="0">
                <a:solidFill>
                  <a:srgbClr val="FFFF00"/>
                </a:solidFill>
              </a:rPr>
              <a:t>Správa predsedu ObFZ</a:t>
            </a:r>
          </a:p>
        </p:txBody>
      </p:sp>
    </p:spTree>
    <p:extLst>
      <p:ext uri="{BB962C8B-B14F-4D97-AF65-F5344CB8AC3E}">
        <p14:creationId xmlns:p14="http://schemas.microsoft.com/office/powerpoint/2010/main" val="8067520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Zástupný objekt pre obsah 3">
            <a:extLst>
              <a:ext uri="{FF2B5EF4-FFF2-40B4-BE49-F238E27FC236}">
                <a16:creationId xmlns:a16="http://schemas.microsoft.com/office/drawing/2014/main" id="{B2614D74-9666-47C4-A67D-9C42BFD67227}"/>
              </a:ext>
            </a:extLst>
          </p:cNvPr>
          <p:cNvPicPr>
            <a:picLocks noGrp="1" noChangeAspect="1"/>
          </p:cNvPicPr>
          <p:nvPr>
            <p:ph sz="quarter" idx="13"/>
          </p:nvPr>
        </p:nvPicPr>
        <p:blipFill>
          <a:blip r:embed="rId2"/>
          <a:stretch>
            <a:fillRect/>
          </a:stretch>
        </p:blipFill>
        <p:spPr>
          <a:xfrm>
            <a:off x="352425" y="2133682"/>
            <a:ext cx="7680325" cy="3384385"/>
          </a:xfrm>
          <a:prstGeom prst="rect">
            <a:avLst/>
          </a:prstGeom>
        </p:spPr>
      </p:pic>
      <p:sp>
        <p:nvSpPr>
          <p:cNvPr id="3" name="Nadpis 2">
            <a:extLst>
              <a:ext uri="{FF2B5EF4-FFF2-40B4-BE49-F238E27FC236}">
                <a16:creationId xmlns:a16="http://schemas.microsoft.com/office/drawing/2014/main" id="{D44AC4F7-862D-432F-927B-E1868BEA98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k-SK" b="1" dirty="0">
                <a:solidFill>
                  <a:srgbClr val="FFFF00"/>
                </a:solidFill>
              </a:rPr>
              <a:t>Členské</a:t>
            </a:r>
          </a:p>
        </p:txBody>
      </p:sp>
    </p:spTree>
    <p:extLst>
      <p:ext uri="{BB962C8B-B14F-4D97-AF65-F5344CB8AC3E}">
        <p14:creationId xmlns:p14="http://schemas.microsoft.com/office/powerpoint/2010/main" val="42684765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Zástupný objekt pre obsah 3">
            <a:extLst>
              <a:ext uri="{FF2B5EF4-FFF2-40B4-BE49-F238E27FC236}">
                <a16:creationId xmlns:a16="http://schemas.microsoft.com/office/drawing/2014/main" id="{D7F49925-603E-49E4-B929-4BEF34C75137}"/>
              </a:ext>
            </a:extLst>
          </p:cNvPr>
          <p:cNvPicPr>
            <a:picLocks noGrp="1" noChangeAspect="1"/>
          </p:cNvPicPr>
          <p:nvPr>
            <p:ph sz="quarter" idx="13"/>
          </p:nvPr>
        </p:nvPicPr>
        <p:blipFill>
          <a:blip r:embed="rId2"/>
          <a:stretch>
            <a:fillRect/>
          </a:stretch>
        </p:blipFill>
        <p:spPr>
          <a:xfrm>
            <a:off x="833400" y="2673630"/>
            <a:ext cx="6718374" cy="2411553"/>
          </a:xfrm>
          <a:prstGeom prst="rect">
            <a:avLst/>
          </a:prstGeom>
        </p:spPr>
      </p:pic>
      <p:sp>
        <p:nvSpPr>
          <p:cNvPr id="3" name="Nadpis 2">
            <a:extLst>
              <a:ext uri="{FF2B5EF4-FFF2-40B4-BE49-F238E27FC236}">
                <a16:creationId xmlns:a16="http://schemas.microsoft.com/office/drawing/2014/main" id="{B61BD5CA-6450-4026-8F0A-0B2EE44BA0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sk-SK" b="1" dirty="0">
                <a:solidFill>
                  <a:srgbClr val="FFFF00"/>
                </a:solidFill>
              </a:rPr>
              <a:t>Prerozdelenie príspevkov podľa Zákona o športe</a:t>
            </a:r>
            <a:endParaRPr lang="sk-SK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365379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ylar">
  <a:themeElements>
    <a:clrScheme name="Mylar">
      <a:dk1>
        <a:srgbClr val="000000"/>
      </a:dk1>
      <a:lt1>
        <a:srgbClr val="FFFFFF"/>
      </a:lt1>
      <a:dk2>
        <a:srgbClr val="656162"/>
      </a:dk2>
      <a:lt2>
        <a:srgbClr val="E0DACC"/>
      </a:lt2>
      <a:accent1>
        <a:srgbClr val="4A5A7A"/>
      </a:accent1>
      <a:accent2>
        <a:srgbClr val="F7BD40"/>
      </a:accent2>
      <a:accent3>
        <a:srgbClr val="975C00"/>
      </a:accent3>
      <a:accent4>
        <a:srgbClr val="754D41"/>
      </a:accent4>
      <a:accent5>
        <a:srgbClr val="838995"/>
      </a:accent5>
      <a:accent6>
        <a:srgbClr val="687B66"/>
      </a:accent6>
      <a:hlink>
        <a:srgbClr val="B5740B"/>
      </a:hlink>
      <a:folHlink>
        <a:srgbClr val="7483A0"/>
      </a:folHlink>
    </a:clrScheme>
    <a:fontScheme name="Mylar">
      <a:majorFont>
        <a:latin typeface="Corbel"/>
        <a:ea typeface=""/>
        <a:cs typeface=""/>
        <a:font script="Jpan" typeface="HGｺﾞｼｯｸM"/>
        <a:font script="Hang" typeface="맑은 고딕"/>
        <a:font script="Hans" typeface="华文楷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华文楷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ylar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innerShdw blurRad="50800" dist="25400" dir="13500000">
              <a:srgbClr val="000000">
                <a:alpha val="75000"/>
              </a:srgbClr>
            </a:innerShdw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dkEdge">
            <a:bevelT w="25400" h="508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tint val="100000"/>
                <a:shade val="30000"/>
                <a:alpha val="100000"/>
                <a:satMod val="255000"/>
                <a:lumMod val="100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lumMod val="80000"/>
              </a:schemeClr>
              <a:schemeClr val="phClr">
                <a:tint val="50000"/>
                <a:lumMod val="15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Fólia</Template>
  <TotalTime>4105</TotalTime>
  <Words>874</Words>
  <Application>Microsoft Office PowerPoint</Application>
  <PresentationFormat>Prezentácia na obrazovke (4:3)</PresentationFormat>
  <Paragraphs>253</Paragraphs>
  <Slides>28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3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28</vt:i4>
      </vt:variant>
    </vt:vector>
  </HeadingPairs>
  <TitlesOfParts>
    <vt:vector size="32" baseType="lpstr">
      <vt:lpstr>Arial</vt:lpstr>
      <vt:lpstr>Calibri</vt:lpstr>
      <vt:lpstr>Corbel</vt:lpstr>
      <vt:lpstr>Mylar</vt:lpstr>
      <vt:lpstr>Prezentácia programu PowerPoint</vt:lpstr>
      <vt:lpstr>Prezentácia programu PowerPoint</vt:lpstr>
      <vt:lpstr>  </vt:lpstr>
      <vt:lpstr>Program konferencie</vt:lpstr>
      <vt:lpstr>ObFZ Dunajská Streda</vt:lpstr>
      <vt:lpstr>VOLEBNÁ KOMISIA</vt:lpstr>
      <vt:lpstr>Správa predsedu ObFZ</vt:lpstr>
      <vt:lpstr>Členské</vt:lpstr>
      <vt:lpstr>Prerozdelenie príspevkov podľa Zákona o športe</vt:lpstr>
      <vt:lpstr>Legislatíva</vt:lpstr>
      <vt:lpstr>Dotácie na rozvoj infraštruktúry</vt:lpstr>
      <vt:lpstr>ZsFZ</vt:lpstr>
      <vt:lpstr>Lopty pre mládežnícke družstvá</vt:lpstr>
      <vt:lpstr>ObFZ Dunajská Streda</vt:lpstr>
      <vt:lpstr>Ocenenia</vt:lpstr>
      <vt:lpstr>Správa revíznej komisie ObFZ</vt:lpstr>
      <vt:lpstr>Stav finančných prostriedkov ObFZ</vt:lpstr>
      <vt:lpstr>Výdaje</vt:lpstr>
      <vt:lpstr>Príjmy</vt:lpstr>
      <vt:lpstr>Správa mandátnej komisie</vt:lpstr>
      <vt:lpstr>Schválenie nových Stanov ObFZ Dunajská Streda</vt:lpstr>
      <vt:lpstr>Voľby do orgánov ObFZ   </vt:lpstr>
      <vt:lpstr>Prezentácia programu PowerPoint</vt:lpstr>
      <vt:lpstr>Prezentácia programu PowerPoint</vt:lpstr>
      <vt:lpstr>Prezentácia programu PowerPoint</vt:lpstr>
      <vt:lpstr>Diskusia - Rôzne</vt:lpstr>
      <vt:lpstr>Prezentácia programu PowerPoint</vt:lpstr>
      <vt:lpstr>ObFZ Dunajská Streda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Mimoriadna konferencia ObFZ Dunajská Streda</dc:title>
  <dc:creator>Sekretariat OBFZDS</dc:creator>
  <cp:lastModifiedBy>Dun. Streda ObFZ</cp:lastModifiedBy>
  <cp:revision>200</cp:revision>
  <cp:lastPrinted>2019-11-21T08:56:36Z</cp:lastPrinted>
  <dcterms:created xsi:type="dcterms:W3CDTF">2013-06-26T09:15:11Z</dcterms:created>
  <dcterms:modified xsi:type="dcterms:W3CDTF">2019-11-22T09:10:33Z</dcterms:modified>
</cp:coreProperties>
</file>