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3" r:id="rId8"/>
    <p:sldId id="304" r:id="rId9"/>
    <p:sldId id="305" r:id="rId10"/>
    <p:sldId id="277" r:id="rId11"/>
    <p:sldId id="307" r:id="rId12"/>
    <p:sldId id="278" r:id="rId13"/>
    <p:sldId id="279" r:id="rId14"/>
    <p:sldId id="276" r:id="rId15"/>
    <p:sldId id="280" r:id="rId16"/>
    <p:sldId id="296" r:id="rId17"/>
    <p:sldId id="306" r:id="rId18"/>
    <p:sldId id="298" r:id="rId19"/>
    <p:sldId id="299" r:id="rId20"/>
    <p:sldId id="262" r:id="rId21"/>
    <p:sldId id="297" r:id="rId22"/>
    <p:sldId id="309" r:id="rId23"/>
    <p:sldId id="265" r:id="rId24"/>
    <p:sldId id="266" r:id="rId25"/>
    <p:sldId id="267" r:id="rId26"/>
    <p:sldId id="290" r:id="rId27"/>
    <p:sldId id="308" r:id="rId28"/>
    <p:sldId id="275" r:id="rId29"/>
    <p:sldId id="270" r:id="rId30"/>
    <p:sldId id="271" r:id="rId31"/>
    <p:sldId id="272" r:id="rId32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30EBD-A060-E862-80D3-58043635122E}" v="81" dt="2023-07-10T18:06:06.030"/>
    <p1510:client id="{A39CD8F0-C0FF-48DD-B7D5-35613A8F65AB}" v="7" dt="2023-07-11T07:44:30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ovit Szerencses" userId="S::ludovit.szerencses@futbalsfz.sk::a66eba80-a98a-48c5-a5fe-59a6f4b79f8c" providerId="AD" clId="Web-{6B622E5E-D87D-B365-2E50-4BE2EE64CAE2}"/>
    <pc:docChg chg="modSld sldOrd">
      <pc:chgData name="Ludovit Szerencses" userId="S::ludovit.szerencses@futbalsfz.sk::a66eba80-a98a-48c5-a5fe-59a6f4b79f8c" providerId="AD" clId="Web-{6B622E5E-D87D-B365-2E50-4BE2EE64CAE2}" dt="2023-07-10T11:40:02.345" v="9"/>
      <pc:docMkLst>
        <pc:docMk/>
      </pc:docMkLst>
      <pc:sldChg chg="ord">
        <pc:chgData name="Ludovit Szerencses" userId="S::ludovit.szerencses@futbalsfz.sk::a66eba80-a98a-48c5-a5fe-59a6f4b79f8c" providerId="AD" clId="Web-{6B622E5E-D87D-B365-2E50-4BE2EE64CAE2}" dt="2023-07-10T11:40:02.345" v="9"/>
        <pc:sldMkLst>
          <pc:docMk/>
          <pc:sldMk cId="3491642650" sldId="299"/>
        </pc:sldMkLst>
      </pc:sldChg>
      <pc:sldChg chg="modSp">
        <pc:chgData name="Ludovit Szerencses" userId="S::ludovit.szerencses@futbalsfz.sk::a66eba80-a98a-48c5-a5fe-59a6f4b79f8c" providerId="AD" clId="Web-{6B622E5E-D87D-B365-2E50-4BE2EE64CAE2}" dt="2023-07-10T11:36:40.888" v="3" actId="20577"/>
        <pc:sldMkLst>
          <pc:docMk/>
          <pc:sldMk cId="276990509" sldId="303"/>
        </pc:sldMkLst>
        <pc:spChg chg="mod">
          <ac:chgData name="Ludovit Szerencses" userId="S::ludovit.szerencses@futbalsfz.sk::a66eba80-a98a-48c5-a5fe-59a6f4b79f8c" providerId="AD" clId="Web-{6B622E5E-D87D-B365-2E50-4BE2EE64CAE2}" dt="2023-07-10T11:36:40.888" v="3" actId="20577"/>
          <ac:spMkLst>
            <pc:docMk/>
            <pc:sldMk cId="276990509" sldId="303"/>
            <ac:spMk id="2" creationId="{823E2C3B-387C-3444-6F7B-ED275C9A26F9}"/>
          </ac:spMkLst>
        </pc:spChg>
      </pc:sldChg>
      <pc:sldChg chg="modSp">
        <pc:chgData name="Ludovit Szerencses" userId="S::ludovit.szerencses@futbalsfz.sk::a66eba80-a98a-48c5-a5fe-59a6f4b79f8c" providerId="AD" clId="Web-{6B622E5E-D87D-B365-2E50-4BE2EE64CAE2}" dt="2023-07-10T11:36:53.560" v="6" actId="20577"/>
        <pc:sldMkLst>
          <pc:docMk/>
          <pc:sldMk cId="1428647949" sldId="305"/>
        </pc:sldMkLst>
        <pc:spChg chg="mod">
          <ac:chgData name="Ludovit Szerencses" userId="S::ludovit.szerencses@futbalsfz.sk::a66eba80-a98a-48c5-a5fe-59a6f4b79f8c" providerId="AD" clId="Web-{6B622E5E-D87D-B365-2E50-4BE2EE64CAE2}" dt="2023-07-10T11:36:53.560" v="6" actId="20577"/>
          <ac:spMkLst>
            <pc:docMk/>
            <pc:sldMk cId="1428647949" sldId="305"/>
            <ac:spMk id="2" creationId="{7C1879E2-AC1B-47CE-AB25-D5980CFE787A}"/>
          </ac:spMkLst>
        </pc:spChg>
      </pc:sldChg>
    </pc:docChg>
  </pc:docChgLst>
  <pc:docChgLst>
    <pc:chgData name="Ludovit Szerencses" userId="a66eba80-a98a-48c5-a5fe-59a6f4b79f8c" providerId="ADAL" clId="{A39CD8F0-C0FF-48DD-B7D5-35613A8F65AB}"/>
    <pc:docChg chg="undo custSel addSld delSld modSld">
      <pc:chgData name="Ludovit Szerencses" userId="a66eba80-a98a-48c5-a5fe-59a6f4b79f8c" providerId="ADAL" clId="{A39CD8F0-C0FF-48DD-B7D5-35613A8F65AB}" dt="2023-07-11T14:13:31.355" v="3902" actId="20577"/>
      <pc:docMkLst>
        <pc:docMk/>
      </pc:docMkLst>
      <pc:sldChg chg="modSp mod">
        <pc:chgData name="Ludovit Szerencses" userId="a66eba80-a98a-48c5-a5fe-59a6f4b79f8c" providerId="ADAL" clId="{A39CD8F0-C0FF-48DD-B7D5-35613A8F65AB}" dt="2023-06-13T09:55:14.090" v="4" actId="20577"/>
        <pc:sldMkLst>
          <pc:docMk/>
          <pc:sldMk cId="4096227811" sldId="256"/>
        </pc:sldMkLst>
        <pc:spChg chg="mod">
          <ac:chgData name="Ludovit Szerencses" userId="a66eba80-a98a-48c5-a5fe-59a6f4b79f8c" providerId="ADAL" clId="{A39CD8F0-C0FF-48DD-B7D5-35613A8F65AB}" dt="2023-06-13T09:55:14.090" v="4" actId="20577"/>
          <ac:spMkLst>
            <pc:docMk/>
            <pc:sldMk cId="4096227811" sldId="256"/>
            <ac:spMk id="3" creationId="{F741518C-30CD-4BD9-8871-1DD234CB0B48}"/>
          </ac:spMkLst>
        </pc:spChg>
      </pc:sldChg>
      <pc:sldChg chg="modSp mod">
        <pc:chgData name="Ludovit Szerencses" userId="a66eba80-a98a-48c5-a5fe-59a6f4b79f8c" providerId="ADAL" clId="{A39CD8F0-C0FF-48DD-B7D5-35613A8F65AB}" dt="2023-07-10T09:35:07.704" v="71" actId="20577"/>
        <pc:sldMkLst>
          <pc:docMk/>
          <pc:sldMk cId="2409137082" sldId="258"/>
        </pc:sldMkLst>
        <pc:spChg chg="mod">
          <ac:chgData name="Ludovit Szerencses" userId="a66eba80-a98a-48c5-a5fe-59a6f4b79f8c" providerId="ADAL" clId="{A39CD8F0-C0FF-48DD-B7D5-35613A8F65AB}" dt="2023-07-10T09:35:07.704" v="71" actId="20577"/>
          <ac:spMkLst>
            <pc:docMk/>
            <pc:sldMk cId="2409137082" sldId="258"/>
            <ac:spMk id="3" creationId="{25BCC226-0ABE-4567-9377-67419D5FA9FD}"/>
          </ac:spMkLst>
        </pc:spChg>
      </pc:sldChg>
      <pc:sldChg chg="modSp mod">
        <pc:chgData name="Ludovit Szerencses" userId="a66eba80-a98a-48c5-a5fe-59a6f4b79f8c" providerId="ADAL" clId="{A39CD8F0-C0FF-48DD-B7D5-35613A8F65AB}" dt="2023-07-10T09:36:36.949" v="100" actId="20577"/>
        <pc:sldMkLst>
          <pc:docMk/>
          <pc:sldMk cId="94157549" sldId="260"/>
        </pc:sldMkLst>
        <pc:spChg chg="mod">
          <ac:chgData name="Ludovit Szerencses" userId="a66eba80-a98a-48c5-a5fe-59a6f4b79f8c" providerId="ADAL" clId="{A39CD8F0-C0FF-48DD-B7D5-35613A8F65AB}" dt="2023-07-10T09:36:36.949" v="100" actId="20577"/>
          <ac:spMkLst>
            <pc:docMk/>
            <pc:sldMk cId="94157549" sldId="260"/>
            <ac:spMk id="3" creationId="{E6074DC0-38D2-4DA1-A5EE-8A1C4AA1D8CF}"/>
          </ac:spMkLst>
        </pc:spChg>
      </pc:sldChg>
      <pc:sldChg chg="addSp delSp modSp mod">
        <pc:chgData name="Ludovit Szerencses" userId="a66eba80-a98a-48c5-a5fe-59a6f4b79f8c" providerId="ADAL" clId="{A39CD8F0-C0FF-48DD-B7D5-35613A8F65AB}" dt="2023-07-10T09:43:55.283" v="116" actId="22"/>
        <pc:sldMkLst>
          <pc:docMk/>
          <pc:sldMk cId="450453319" sldId="261"/>
        </pc:sldMkLst>
        <pc:spChg chg="add del">
          <ac:chgData name="Ludovit Szerencses" userId="a66eba80-a98a-48c5-a5fe-59a6f4b79f8c" providerId="ADAL" clId="{A39CD8F0-C0FF-48DD-B7D5-35613A8F65AB}" dt="2023-07-10T09:43:55.283" v="116" actId="22"/>
          <ac:spMkLst>
            <pc:docMk/>
            <pc:sldMk cId="450453319" sldId="261"/>
            <ac:spMk id="4" creationId="{D0F78053-2D48-77DB-8AA6-96577469CE63}"/>
          </ac:spMkLst>
        </pc:spChg>
        <pc:spChg chg="mod">
          <ac:chgData name="Ludovit Szerencses" userId="a66eba80-a98a-48c5-a5fe-59a6f4b79f8c" providerId="ADAL" clId="{A39CD8F0-C0FF-48DD-B7D5-35613A8F65AB}" dt="2023-07-10T09:42:24.512" v="114" actId="20577"/>
          <ac:spMkLst>
            <pc:docMk/>
            <pc:sldMk cId="450453319" sldId="261"/>
            <ac:spMk id="5" creationId="{8CD87635-22E4-40BF-AA10-3A99615A3763}"/>
          </ac:spMkLst>
        </pc:spChg>
      </pc:sldChg>
      <pc:sldChg chg="modSp mod">
        <pc:chgData name="Ludovit Szerencses" userId="a66eba80-a98a-48c5-a5fe-59a6f4b79f8c" providerId="ADAL" clId="{A39CD8F0-C0FF-48DD-B7D5-35613A8F65AB}" dt="2023-07-11T08:46:21.532" v="2938" actId="20577"/>
        <pc:sldMkLst>
          <pc:docMk/>
          <pc:sldMk cId="3501703710" sldId="262"/>
        </pc:sldMkLst>
        <pc:spChg chg="mod">
          <ac:chgData name="Ludovit Szerencses" userId="a66eba80-a98a-48c5-a5fe-59a6f4b79f8c" providerId="ADAL" clId="{A39CD8F0-C0FF-48DD-B7D5-35613A8F65AB}" dt="2023-07-11T08:46:21.532" v="2938" actId="20577"/>
          <ac:spMkLst>
            <pc:docMk/>
            <pc:sldMk cId="3501703710" sldId="262"/>
            <ac:spMk id="3" creationId="{E241FE38-57AD-430A-9291-E12D7551FFA5}"/>
          </ac:spMkLst>
        </pc:spChg>
      </pc:sldChg>
      <pc:sldChg chg="modSp mod">
        <pc:chgData name="Ludovit Szerencses" userId="a66eba80-a98a-48c5-a5fe-59a6f4b79f8c" providerId="ADAL" clId="{A39CD8F0-C0FF-48DD-B7D5-35613A8F65AB}" dt="2023-07-11T10:26:30.525" v="3442" actId="20577"/>
        <pc:sldMkLst>
          <pc:docMk/>
          <pc:sldMk cId="90277242" sldId="265"/>
        </pc:sldMkLst>
        <pc:spChg chg="mod">
          <ac:chgData name="Ludovit Szerencses" userId="a66eba80-a98a-48c5-a5fe-59a6f4b79f8c" providerId="ADAL" clId="{A39CD8F0-C0FF-48DD-B7D5-35613A8F65AB}" dt="2023-07-10T10:03:15.139" v="698" actId="20577"/>
          <ac:spMkLst>
            <pc:docMk/>
            <pc:sldMk cId="90277242" sldId="265"/>
            <ac:spMk id="2" creationId="{57906F35-DC65-4A68-A7E8-87D55754178C}"/>
          </ac:spMkLst>
        </pc:spChg>
        <pc:graphicFrameChg chg="modGraphic">
          <ac:chgData name="Ludovit Szerencses" userId="a66eba80-a98a-48c5-a5fe-59a6f4b79f8c" providerId="ADAL" clId="{A39CD8F0-C0FF-48DD-B7D5-35613A8F65AB}" dt="2023-07-11T10:26:30.525" v="3442" actId="20577"/>
          <ac:graphicFrameMkLst>
            <pc:docMk/>
            <pc:sldMk cId="90277242" sldId="265"/>
            <ac:graphicFrameMk id="8" creationId="{C96A89F8-776D-4D16-A6A1-77723C8F123D}"/>
          </ac:graphicFrameMkLst>
        </pc:graphicFrameChg>
      </pc:sldChg>
      <pc:sldChg chg="modSp mod">
        <pc:chgData name="Ludovit Szerencses" userId="a66eba80-a98a-48c5-a5fe-59a6f4b79f8c" providerId="ADAL" clId="{A39CD8F0-C0FF-48DD-B7D5-35613A8F65AB}" dt="2023-07-10T10:07:33.578" v="848" actId="20577"/>
        <pc:sldMkLst>
          <pc:docMk/>
          <pc:sldMk cId="920347962" sldId="266"/>
        </pc:sldMkLst>
        <pc:spChg chg="mod">
          <ac:chgData name="Ludovit Szerencses" userId="a66eba80-a98a-48c5-a5fe-59a6f4b79f8c" providerId="ADAL" clId="{A39CD8F0-C0FF-48DD-B7D5-35613A8F65AB}" dt="2023-07-10T10:05:44.103" v="732" actId="20577"/>
          <ac:spMkLst>
            <pc:docMk/>
            <pc:sldMk cId="920347962" sldId="266"/>
            <ac:spMk id="2" creationId="{AE3864E2-DF18-4EDB-BB70-68AB4D1BE188}"/>
          </ac:spMkLst>
        </pc:spChg>
        <pc:spChg chg="mod">
          <ac:chgData name="Ludovit Szerencses" userId="a66eba80-a98a-48c5-a5fe-59a6f4b79f8c" providerId="ADAL" clId="{A39CD8F0-C0FF-48DD-B7D5-35613A8F65AB}" dt="2023-07-10T10:07:33.578" v="848" actId="20577"/>
          <ac:spMkLst>
            <pc:docMk/>
            <pc:sldMk cId="920347962" sldId="266"/>
            <ac:spMk id="3" creationId="{B461015D-2F90-41CA-BDD7-2F63AA4ED554}"/>
          </ac:spMkLst>
        </pc:spChg>
      </pc:sldChg>
      <pc:sldChg chg="modSp mod">
        <pc:chgData name="Ludovit Szerencses" userId="a66eba80-a98a-48c5-a5fe-59a6f4b79f8c" providerId="ADAL" clId="{A39CD8F0-C0FF-48DD-B7D5-35613A8F65AB}" dt="2023-07-11T08:10:44.511" v="1905" actId="14734"/>
        <pc:sldMkLst>
          <pc:docMk/>
          <pc:sldMk cId="325473179" sldId="267"/>
        </pc:sldMkLst>
        <pc:graphicFrameChg chg="modGraphic">
          <ac:chgData name="Ludovit Szerencses" userId="a66eba80-a98a-48c5-a5fe-59a6f4b79f8c" providerId="ADAL" clId="{A39CD8F0-C0FF-48DD-B7D5-35613A8F65AB}" dt="2023-07-11T08:10:44.511" v="1905" actId="14734"/>
          <ac:graphicFrameMkLst>
            <pc:docMk/>
            <pc:sldMk cId="325473179" sldId="267"/>
            <ac:graphicFrameMk id="4" creationId="{02CFEE84-0568-45F2-98BD-13B3E615257C}"/>
          </ac:graphicFrameMkLst>
        </pc:graphicFrameChg>
      </pc:sldChg>
      <pc:sldChg chg="del">
        <pc:chgData name="Ludovit Szerencses" userId="a66eba80-a98a-48c5-a5fe-59a6f4b79f8c" providerId="ADAL" clId="{A39CD8F0-C0FF-48DD-B7D5-35613A8F65AB}" dt="2023-07-10T10:10:10.231" v="864" actId="2696"/>
        <pc:sldMkLst>
          <pc:docMk/>
          <pc:sldMk cId="1888536220" sldId="268"/>
        </pc:sldMkLst>
      </pc:sldChg>
      <pc:sldChg chg="modSp mod">
        <pc:chgData name="Ludovit Szerencses" userId="a66eba80-a98a-48c5-a5fe-59a6f4b79f8c" providerId="ADAL" clId="{A39CD8F0-C0FF-48DD-B7D5-35613A8F65AB}" dt="2023-07-10T10:10:15.355" v="865" actId="20577"/>
        <pc:sldMkLst>
          <pc:docMk/>
          <pc:sldMk cId="3515897985" sldId="270"/>
        </pc:sldMkLst>
        <pc:spChg chg="mod">
          <ac:chgData name="Ludovit Szerencses" userId="a66eba80-a98a-48c5-a5fe-59a6f4b79f8c" providerId="ADAL" clId="{A39CD8F0-C0FF-48DD-B7D5-35613A8F65AB}" dt="2023-07-10T10:10:15.355" v="865" actId="20577"/>
          <ac:spMkLst>
            <pc:docMk/>
            <pc:sldMk cId="3515897985" sldId="270"/>
            <ac:spMk id="3" creationId="{BC943F0A-F5DC-4E30-9FD9-86EA75ECB25A}"/>
          </ac:spMkLst>
        </pc:spChg>
      </pc:sldChg>
      <pc:sldChg chg="del">
        <pc:chgData name="Ludovit Szerencses" userId="a66eba80-a98a-48c5-a5fe-59a6f4b79f8c" providerId="ADAL" clId="{A39CD8F0-C0FF-48DD-B7D5-35613A8F65AB}" dt="2023-07-10T09:59:25.950" v="505" actId="2696"/>
        <pc:sldMkLst>
          <pc:docMk/>
          <pc:sldMk cId="955480876" sldId="273"/>
        </pc:sldMkLst>
      </pc:sldChg>
      <pc:sldChg chg="del">
        <pc:chgData name="Ludovit Szerencses" userId="a66eba80-a98a-48c5-a5fe-59a6f4b79f8c" providerId="ADAL" clId="{A39CD8F0-C0FF-48DD-B7D5-35613A8F65AB}" dt="2023-07-10T09:59:39.653" v="506" actId="2696"/>
        <pc:sldMkLst>
          <pc:docMk/>
          <pc:sldMk cId="3045940998" sldId="274"/>
        </pc:sldMkLst>
      </pc:sldChg>
      <pc:sldChg chg="modSp mod">
        <pc:chgData name="Ludovit Szerencses" userId="a66eba80-a98a-48c5-a5fe-59a6f4b79f8c" providerId="ADAL" clId="{A39CD8F0-C0FF-48DD-B7D5-35613A8F65AB}" dt="2023-07-11T10:53:25.284" v="3901" actId="20577"/>
        <pc:sldMkLst>
          <pc:docMk/>
          <pc:sldMk cId="3121142622" sldId="275"/>
        </pc:sldMkLst>
        <pc:graphicFrameChg chg="modGraphic">
          <ac:chgData name="Ludovit Szerencses" userId="a66eba80-a98a-48c5-a5fe-59a6f4b79f8c" providerId="ADAL" clId="{A39CD8F0-C0FF-48DD-B7D5-35613A8F65AB}" dt="2023-07-11T10:53:25.284" v="3901" actId="20577"/>
          <ac:graphicFrameMkLst>
            <pc:docMk/>
            <pc:sldMk cId="3121142622" sldId="275"/>
            <ac:graphicFrameMk id="4" creationId="{23FECF82-F5C8-4B62-B34D-B2F72777C796}"/>
          </ac:graphicFrameMkLst>
        </pc:graphicFrameChg>
      </pc:sldChg>
      <pc:sldChg chg="modSp mod">
        <pc:chgData name="Ludovit Szerencses" userId="a66eba80-a98a-48c5-a5fe-59a6f4b79f8c" providerId="ADAL" clId="{A39CD8F0-C0FF-48DD-B7D5-35613A8F65AB}" dt="2023-07-10T09:54:11.990" v="423" actId="20577"/>
        <pc:sldMkLst>
          <pc:docMk/>
          <pc:sldMk cId="3361994880" sldId="276"/>
        </pc:sldMkLst>
        <pc:spChg chg="mod">
          <ac:chgData name="Ludovit Szerencses" userId="a66eba80-a98a-48c5-a5fe-59a6f4b79f8c" providerId="ADAL" clId="{A39CD8F0-C0FF-48DD-B7D5-35613A8F65AB}" dt="2023-07-10T09:54:11.990" v="423" actId="20577"/>
          <ac:spMkLst>
            <pc:docMk/>
            <pc:sldMk cId="3361994880" sldId="276"/>
            <ac:spMk id="3" creationId="{7853167A-7912-43AE-ADC9-90F24D6D904F}"/>
          </ac:spMkLst>
        </pc:spChg>
      </pc:sldChg>
      <pc:sldChg chg="modSp mod">
        <pc:chgData name="Ludovit Szerencses" userId="a66eba80-a98a-48c5-a5fe-59a6f4b79f8c" providerId="ADAL" clId="{A39CD8F0-C0FF-48DD-B7D5-35613A8F65AB}" dt="2023-07-10T09:52:42.303" v="385" actId="20577"/>
        <pc:sldMkLst>
          <pc:docMk/>
          <pc:sldMk cId="2905416177" sldId="277"/>
        </pc:sldMkLst>
        <pc:spChg chg="mod">
          <ac:chgData name="Ludovit Szerencses" userId="a66eba80-a98a-48c5-a5fe-59a6f4b79f8c" providerId="ADAL" clId="{A39CD8F0-C0FF-48DD-B7D5-35613A8F65AB}" dt="2023-07-10T09:52:42.303" v="385" actId="20577"/>
          <ac:spMkLst>
            <pc:docMk/>
            <pc:sldMk cId="2905416177" sldId="277"/>
            <ac:spMk id="3" creationId="{00750CF2-D666-8448-1F7E-82EC22F5CAA2}"/>
          </ac:spMkLst>
        </pc:spChg>
      </pc:sldChg>
      <pc:sldChg chg="modSp mod">
        <pc:chgData name="Ludovit Szerencses" userId="a66eba80-a98a-48c5-a5fe-59a6f4b79f8c" providerId="ADAL" clId="{A39CD8F0-C0FF-48DD-B7D5-35613A8F65AB}" dt="2023-06-13T09:58:23.688" v="51" actId="27636"/>
        <pc:sldMkLst>
          <pc:docMk/>
          <pc:sldMk cId="3600031106" sldId="278"/>
        </pc:sldMkLst>
        <pc:spChg chg="mod">
          <ac:chgData name="Ludovit Szerencses" userId="a66eba80-a98a-48c5-a5fe-59a6f4b79f8c" providerId="ADAL" clId="{A39CD8F0-C0FF-48DD-B7D5-35613A8F65AB}" dt="2023-06-13T09:58:23.688" v="51" actId="27636"/>
          <ac:spMkLst>
            <pc:docMk/>
            <pc:sldMk cId="3600031106" sldId="278"/>
            <ac:spMk id="3" creationId="{60FD42CC-B1D2-D710-D5CB-D9FD07F754B3}"/>
          </ac:spMkLst>
        </pc:spChg>
      </pc:sldChg>
      <pc:sldChg chg="modSp mod">
        <pc:chgData name="Ludovit Szerencses" userId="a66eba80-a98a-48c5-a5fe-59a6f4b79f8c" providerId="ADAL" clId="{A39CD8F0-C0FF-48DD-B7D5-35613A8F65AB}" dt="2023-07-10T09:53:11.853" v="398" actId="20577"/>
        <pc:sldMkLst>
          <pc:docMk/>
          <pc:sldMk cId="3384378385" sldId="279"/>
        </pc:sldMkLst>
        <pc:spChg chg="mod">
          <ac:chgData name="Ludovit Szerencses" userId="a66eba80-a98a-48c5-a5fe-59a6f4b79f8c" providerId="ADAL" clId="{A39CD8F0-C0FF-48DD-B7D5-35613A8F65AB}" dt="2023-07-10T09:53:11.853" v="398" actId="20577"/>
          <ac:spMkLst>
            <pc:docMk/>
            <pc:sldMk cId="3384378385" sldId="279"/>
            <ac:spMk id="3" creationId="{904BB770-3305-1041-C540-54F12D9FE171}"/>
          </ac:spMkLst>
        </pc:spChg>
      </pc:sldChg>
      <pc:sldChg chg="modSp mod">
        <pc:chgData name="Ludovit Szerencses" userId="a66eba80-a98a-48c5-a5fe-59a6f4b79f8c" providerId="ADAL" clId="{A39CD8F0-C0FF-48DD-B7D5-35613A8F65AB}" dt="2023-07-10T09:55:37.325" v="430" actId="20577"/>
        <pc:sldMkLst>
          <pc:docMk/>
          <pc:sldMk cId="3709359506" sldId="280"/>
        </pc:sldMkLst>
        <pc:spChg chg="mod">
          <ac:chgData name="Ludovit Szerencses" userId="a66eba80-a98a-48c5-a5fe-59a6f4b79f8c" providerId="ADAL" clId="{A39CD8F0-C0FF-48DD-B7D5-35613A8F65AB}" dt="2023-07-10T09:55:37.325" v="430" actId="20577"/>
          <ac:spMkLst>
            <pc:docMk/>
            <pc:sldMk cId="3709359506" sldId="280"/>
            <ac:spMk id="3" creationId="{18FEDDA7-E901-920A-E177-9AC4CAFB0C2A}"/>
          </ac:spMkLst>
        </pc:spChg>
      </pc:sldChg>
      <pc:sldChg chg="del">
        <pc:chgData name="Ludovit Szerencses" userId="a66eba80-a98a-48c5-a5fe-59a6f4b79f8c" providerId="ADAL" clId="{A39CD8F0-C0FF-48DD-B7D5-35613A8F65AB}" dt="2023-07-10T10:05:07.101" v="719" actId="2696"/>
        <pc:sldMkLst>
          <pc:docMk/>
          <pc:sldMk cId="2326837675" sldId="281"/>
        </pc:sldMkLst>
      </pc:sldChg>
      <pc:sldChg chg="del">
        <pc:chgData name="Ludovit Szerencses" userId="a66eba80-a98a-48c5-a5fe-59a6f4b79f8c" providerId="ADAL" clId="{A39CD8F0-C0FF-48DD-B7D5-35613A8F65AB}" dt="2023-07-10T10:05:12.957" v="721" actId="2696"/>
        <pc:sldMkLst>
          <pc:docMk/>
          <pc:sldMk cId="3701374215" sldId="282"/>
        </pc:sldMkLst>
      </pc:sldChg>
      <pc:sldChg chg="del">
        <pc:chgData name="Ludovit Szerencses" userId="a66eba80-a98a-48c5-a5fe-59a6f4b79f8c" providerId="ADAL" clId="{A39CD8F0-C0FF-48DD-B7D5-35613A8F65AB}" dt="2023-07-10T10:05:18.323" v="723" actId="2696"/>
        <pc:sldMkLst>
          <pc:docMk/>
          <pc:sldMk cId="1090759061" sldId="283"/>
        </pc:sldMkLst>
      </pc:sldChg>
      <pc:sldChg chg="del">
        <pc:chgData name="Ludovit Szerencses" userId="a66eba80-a98a-48c5-a5fe-59a6f4b79f8c" providerId="ADAL" clId="{A39CD8F0-C0FF-48DD-B7D5-35613A8F65AB}" dt="2023-07-10T10:05:23.716" v="725" actId="2696"/>
        <pc:sldMkLst>
          <pc:docMk/>
          <pc:sldMk cId="165794775" sldId="284"/>
        </pc:sldMkLst>
      </pc:sldChg>
      <pc:sldChg chg="del">
        <pc:chgData name="Ludovit Szerencses" userId="a66eba80-a98a-48c5-a5fe-59a6f4b79f8c" providerId="ADAL" clId="{A39CD8F0-C0FF-48DD-B7D5-35613A8F65AB}" dt="2023-07-10T10:05:29.623" v="727" actId="2696"/>
        <pc:sldMkLst>
          <pc:docMk/>
          <pc:sldMk cId="1614894893" sldId="285"/>
        </pc:sldMkLst>
      </pc:sldChg>
      <pc:sldChg chg="del">
        <pc:chgData name="Ludovit Szerencses" userId="a66eba80-a98a-48c5-a5fe-59a6f4b79f8c" providerId="ADAL" clId="{A39CD8F0-C0FF-48DD-B7D5-35613A8F65AB}" dt="2023-07-10T10:07:58.916" v="849" actId="2696"/>
        <pc:sldMkLst>
          <pc:docMk/>
          <pc:sldMk cId="3940239962" sldId="286"/>
        </pc:sldMkLst>
      </pc:sldChg>
      <pc:sldChg chg="del">
        <pc:chgData name="Ludovit Szerencses" userId="a66eba80-a98a-48c5-a5fe-59a6f4b79f8c" providerId="ADAL" clId="{A39CD8F0-C0FF-48DD-B7D5-35613A8F65AB}" dt="2023-07-10T10:08:03.387" v="850" actId="2696"/>
        <pc:sldMkLst>
          <pc:docMk/>
          <pc:sldMk cId="3811160798" sldId="287"/>
        </pc:sldMkLst>
      </pc:sldChg>
      <pc:sldChg chg="del">
        <pc:chgData name="Ludovit Szerencses" userId="a66eba80-a98a-48c5-a5fe-59a6f4b79f8c" providerId="ADAL" clId="{A39CD8F0-C0FF-48DD-B7D5-35613A8F65AB}" dt="2023-07-10T10:08:07.613" v="851" actId="2696"/>
        <pc:sldMkLst>
          <pc:docMk/>
          <pc:sldMk cId="3513887850" sldId="288"/>
        </pc:sldMkLst>
      </pc:sldChg>
      <pc:sldChg chg="del">
        <pc:chgData name="Ludovit Szerencses" userId="a66eba80-a98a-48c5-a5fe-59a6f4b79f8c" providerId="ADAL" clId="{A39CD8F0-C0FF-48DD-B7D5-35613A8F65AB}" dt="2023-07-10T10:08:12.427" v="852" actId="2696"/>
        <pc:sldMkLst>
          <pc:docMk/>
          <pc:sldMk cId="2455511585" sldId="289"/>
        </pc:sldMkLst>
      </pc:sldChg>
      <pc:sldChg chg="addSp delSp modSp mod">
        <pc:chgData name="Ludovit Szerencses" userId="a66eba80-a98a-48c5-a5fe-59a6f4b79f8c" providerId="ADAL" clId="{A39CD8F0-C0FF-48DD-B7D5-35613A8F65AB}" dt="2023-07-11T08:11:07.526" v="1915" actId="255"/>
        <pc:sldMkLst>
          <pc:docMk/>
          <pc:sldMk cId="266596609" sldId="290"/>
        </pc:sldMkLst>
        <pc:spChg chg="mod">
          <ac:chgData name="Ludovit Szerencses" userId="a66eba80-a98a-48c5-a5fe-59a6f4b79f8c" providerId="ADAL" clId="{A39CD8F0-C0FF-48DD-B7D5-35613A8F65AB}" dt="2023-07-11T07:57:51.485" v="1603" actId="20577"/>
          <ac:spMkLst>
            <pc:docMk/>
            <pc:sldMk cId="266596609" sldId="290"/>
            <ac:spMk id="2" creationId="{2B1D5E21-FA65-4FBB-AF1B-06A0933221D3}"/>
          </ac:spMkLst>
        </pc:spChg>
        <pc:spChg chg="add del mod">
          <ac:chgData name="Ludovit Szerencses" userId="a66eba80-a98a-48c5-a5fe-59a6f4b79f8c" providerId="ADAL" clId="{A39CD8F0-C0FF-48DD-B7D5-35613A8F65AB}" dt="2023-07-11T07:55:02.939" v="1524" actId="3680"/>
          <ac:spMkLst>
            <pc:docMk/>
            <pc:sldMk cId="266596609" sldId="290"/>
            <ac:spMk id="5" creationId="{81CD3396-9170-17C8-7B57-400E5383C682}"/>
          </ac:spMkLst>
        </pc:spChg>
        <pc:graphicFrameChg chg="add mod ord modGraphic">
          <ac:chgData name="Ludovit Szerencses" userId="a66eba80-a98a-48c5-a5fe-59a6f4b79f8c" providerId="ADAL" clId="{A39CD8F0-C0FF-48DD-B7D5-35613A8F65AB}" dt="2023-07-11T08:11:07.526" v="1915" actId="255"/>
          <ac:graphicFrameMkLst>
            <pc:docMk/>
            <pc:sldMk cId="266596609" sldId="290"/>
            <ac:graphicFrameMk id="3" creationId="{819060B7-C69E-F7A0-8B62-44EF60A8B86D}"/>
          </ac:graphicFrameMkLst>
        </pc:graphicFrameChg>
        <pc:graphicFrameChg chg="del mod modGraphic">
          <ac:chgData name="Ludovit Szerencses" userId="a66eba80-a98a-48c5-a5fe-59a6f4b79f8c" providerId="ADAL" clId="{A39CD8F0-C0FF-48DD-B7D5-35613A8F65AB}" dt="2023-07-10T10:08:52.472" v="857" actId="478"/>
          <ac:graphicFrameMkLst>
            <pc:docMk/>
            <pc:sldMk cId="266596609" sldId="290"/>
            <ac:graphicFrameMk id="4" creationId="{02CFEE84-0568-45F2-98BD-13B3E615257C}"/>
          </ac:graphicFrameMkLst>
        </pc:graphicFrameChg>
      </pc:sldChg>
      <pc:sldChg chg="del">
        <pc:chgData name="Ludovit Szerencses" userId="a66eba80-a98a-48c5-a5fe-59a6f4b79f8c" providerId="ADAL" clId="{A39CD8F0-C0FF-48DD-B7D5-35613A8F65AB}" dt="2023-07-10T10:05:10.566" v="720" actId="2696"/>
        <pc:sldMkLst>
          <pc:docMk/>
          <pc:sldMk cId="3507660193" sldId="291"/>
        </pc:sldMkLst>
      </pc:sldChg>
      <pc:sldChg chg="del">
        <pc:chgData name="Ludovit Szerencses" userId="a66eba80-a98a-48c5-a5fe-59a6f4b79f8c" providerId="ADAL" clId="{A39CD8F0-C0FF-48DD-B7D5-35613A8F65AB}" dt="2023-07-10T10:05:15.201" v="722" actId="2696"/>
        <pc:sldMkLst>
          <pc:docMk/>
          <pc:sldMk cId="544156799" sldId="292"/>
        </pc:sldMkLst>
      </pc:sldChg>
      <pc:sldChg chg="del">
        <pc:chgData name="Ludovit Szerencses" userId="a66eba80-a98a-48c5-a5fe-59a6f4b79f8c" providerId="ADAL" clId="{A39CD8F0-C0FF-48DD-B7D5-35613A8F65AB}" dt="2023-07-10T10:05:21.217" v="724" actId="2696"/>
        <pc:sldMkLst>
          <pc:docMk/>
          <pc:sldMk cId="630667329" sldId="293"/>
        </pc:sldMkLst>
      </pc:sldChg>
      <pc:sldChg chg="del">
        <pc:chgData name="Ludovit Szerencses" userId="a66eba80-a98a-48c5-a5fe-59a6f4b79f8c" providerId="ADAL" clId="{A39CD8F0-C0FF-48DD-B7D5-35613A8F65AB}" dt="2023-07-10T10:05:26.992" v="726" actId="2696"/>
        <pc:sldMkLst>
          <pc:docMk/>
          <pc:sldMk cId="834096403" sldId="294"/>
        </pc:sldMkLst>
      </pc:sldChg>
      <pc:sldChg chg="del">
        <pc:chgData name="Ludovit Szerencses" userId="a66eba80-a98a-48c5-a5fe-59a6f4b79f8c" providerId="ADAL" clId="{A39CD8F0-C0FF-48DD-B7D5-35613A8F65AB}" dt="2023-07-10T10:05:31.680" v="728" actId="2696"/>
        <pc:sldMkLst>
          <pc:docMk/>
          <pc:sldMk cId="3778244837" sldId="295"/>
        </pc:sldMkLst>
      </pc:sldChg>
      <pc:sldChg chg="modSp mod">
        <pc:chgData name="Ludovit Szerencses" userId="a66eba80-a98a-48c5-a5fe-59a6f4b79f8c" providerId="ADAL" clId="{A39CD8F0-C0FF-48DD-B7D5-35613A8F65AB}" dt="2023-07-10T09:55:53.233" v="433" actId="20577"/>
        <pc:sldMkLst>
          <pc:docMk/>
          <pc:sldMk cId="2431265672" sldId="296"/>
        </pc:sldMkLst>
        <pc:spChg chg="mod">
          <ac:chgData name="Ludovit Szerencses" userId="a66eba80-a98a-48c5-a5fe-59a6f4b79f8c" providerId="ADAL" clId="{A39CD8F0-C0FF-48DD-B7D5-35613A8F65AB}" dt="2023-07-10T09:55:53.233" v="433" actId="20577"/>
          <ac:spMkLst>
            <pc:docMk/>
            <pc:sldMk cId="2431265672" sldId="296"/>
            <ac:spMk id="3" creationId="{576B1EE4-B1E1-DAFE-C8B3-6296C6ED751F}"/>
          </ac:spMkLst>
        </pc:spChg>
      </pc:sldChg>
      <pc:sldChg chg="modSp mod">
        <pc:chgData name="Ludovit Szerencses" userId="a66eba80-a98a-48c5-a5fe-59a6f4b79f8c" providerId="ADAL" clId="{A39CD8F0-C0FF-48DD-B7D5-35613A8F65AB}" dt="2023-07-11T08:46:38.403" v="2950" actId="20577"/>
        <pc:sldMkLst>
          <pc:docMk/>
          <pc:sldMk cId="3738791799" sldId="297"/>
        </pc:sldMkLst>
        <pc:spChg chg="mod">
          <ac:chgData name="Ludovit Szerencses" userId="a66eba80-a98a-48c5-a5fe-59a6f4b79f8c" providerId="ADAL" clId="{A39CD8F0-C0FF-48DD-B7D5-35613A8F65AB}" dt="2023-07-11T08:46:38.403" v="2950" actId="20577"/>
          <ac:spMkLst>
            <pc:docMk/>
            <pc:sldMk cId="3738791799" sldId="297"/>
            <ac:spMk id="3" creationId="{02A944E5-99CC-EE1F-64D2-89236F0BA84C}"/>
          </ac:spMkLst>
        </pc:spChg>
      </pc:sldChg>
      <pc:sldChg chg="modSp mod">
        <pc:chgData name="Ludovit Szerencses" userId="a66eba80-a98a-48c5-a5fe-59a6f4b79f8c" providerId="ADAL" clId="{A39CD8F0-C0FF-48DD-B7D5-35613A8F65AB}" dt="2023-07-11T08:45:34.314" v="2917" actId="20577"/>
        <pc:sldMkLst>
          <pc:docMk/>
          <pc:sldMk cId="3755883183" sldId="298"/>
        </pc:sldMkLst>
        <pc:spChg chg="mod">
          <ac:chgData name="Ludovit Szerencses" userId="a66eba80-a98a-48c5-a5fe-59a6f4b79f8c" providerId="ADAL" clId="{A39CD8F0-C0FF-48DD-B7D5-35613A8F65AB}" dt="2023-07-11T08:45:34.314" v="2917" actId="20577"/>
          <ac:spMkLst>
            <pc:docMk/>
            <pc:sldMk cId="3755883183" sldId="298"/>
            <ac:spMk id="2" creationId="{881DB114-DD54-8BE9-5F85-C791C8835792}"/>
          </ac:spMkLst>
        </pc:spChg>
        <pc:spChg chg="mod">
          <ac:chgData name="Ludovit Szerencses" userId="a66eba80-a98a-48c5-a5fe-59a6f4b79f8c" providerId="ADAL" clId="{A39CD8F0-C0FF-48DD-B7D5-35613A8F65AB}" dt="2023-07-10T09:57:48.040" v="489" actId="5793"/>
          <ac:spMkLst>
            <pc:docMk/>
            <pc:sldMk cId="3755883183" sldId="298"/>
            <ac:spMk id="3" creationId="{E64328FB-9535-BEBD-DCFA-CA1608AC971E}"/>
          </ac:spMkLst>
        </pc:spChg>
      </pc:sldChg>
      <pc:sldChg chg="modSp mod">
        <pc:chgData name="Ludovit Szerencses" userId="a66eba80-a98a-48c5-a5fe-59a6f4b79f8c" providerId="ADAL" clId="{A39CD8F0-C0FF-48DD-B7D5-35613A8F65AB}" dt="2023-07-11T08:46:05.836" v="2936" actId="20577"/>
        <pc:sldMkLst>
          <pc:docMk/>
          <pc:sldMk cId="3491642650" sldId="299"/>
        </pc:sldMkLst>
        <pc:spChg chg="mod">
          <ac:chgData name="Ludovit Szerencses" userId="a66eba80-a98a-48c5-a5fe-59a6f4b79f8c" providerId="ADAL" clId="{A39CD8F0-C0FF-48DD-B7D5-35613A8F65AB}" dt="2023-07-11T08:46:05.836" v="2936" actId="20577"/>
          <ac:spMkLst>
            <pc:docMk/>
            <pc:sldMk cId="3491642650" sldId="299"/>
            <ac:spMk id="2" creationId="{A1046FE2-DBE1-B329-C316-CE4DE2DE2941}"/>
          </ac:spMkLst>
        </pc:spChg>
        <pc:spChg chg="mod">
          <ac:chgData name="Ludovit Szerencses" userId="a66eba80-a98a-48c5-a5fe-59a6f4b79f8c" providerId="ADAL" clId="{A39CD8F0-C0FF-48DD-B7D5-35613A8F65AB}" dt="2023-07-10T09:58:02.870" v="491" actId="20577"/>
          <ac:spMkLst>
            <pc:docMk/>
            <pc:sldMk cId="3491642650" sldId="299"/>
            <ac:spMk id="3" creationId="{496A8289-54FD-33FD-710F-338E4103E1CA}"/>
          </ac:spMkLst>
        </pc:spChg>
      </pc:sldChg>
      <pc:sldChg chg="addSp delSp modSp mod">
        <pc:chgData name="Ludovit Szerencses" userId="a66eba80-a98a-48c5-a5fe-59a6f4b79f8c" providerId="ADAL" clId="{A39CD8F0-C0FF-48DD-B7D5-35613A8F65AB}" dt="2023-07-10T09:57:55.644" v="490" actId="478"/>
        <pc:sldMkLst>
          <pc:docMk/>
          <pc:sldMk cId="3929069356" sldId="300"/>
        </pc:sldMkLst>
        <pc:spChg chg="add mod">
          <ac:chgData name="Ludovit Szerencses" userId="a66eba80-a98a-48c5-a5fe-59a6f4b79f8c" providerId="ADAL" clId="{A39CD8F0-C0FF-48DD-B7D5-35613A8F65AB}" dt="2023-07-10T09:57:55.644" v="490" actId="478"/>
          <ac:spMkLst>
            <pc:docMk/>
            <pc:sldMk cId="3929069356" sldId="300"/>
            <ac:spMk id="4" creationId="{C9849416-B3FC-981E-DFFE-661B84B2A4E4}"/>
          </ac:spMkLst>
        </pc:spChg>
        <pc:picChg chg="del">
          <ac:chgData name="Ludovit Szerencses" userId="a66eba80-a98a-48c5-a5fe-59a6f4b79f8c" providerId="ADAL" clId="{A39CD8F0-C0FF-48DD-B7D5-35613A8F65AB}" dt="2023-07-10T09:57:55.644" v="490" actId="478"/>
          <ac:picMkLst>
            <pc:docMk/>
            <pc:sldMk cId="3929069356" sldId="300"/>
            <ac:picMk id="5" creationId="{1AEA1BC4-10B0-136E-0ED8-06C3F4D01871}"/>
          </ac:picMkLst>
        </pc:picChg>
      </pc:sldChg>
      <pc:sldChg chg="modSp mod">
        <pc:chgData name="Ludovit Szerencses" userId="a66eba80-a98a-48c5-a5fe-59a6f4b79f8c" providerId="ADAL" clId="{A39CD8F0-C0FF-48DD-B7D5-35613A8F65AB}" dt="2023-07-10T09:59:06.647" v="504" actId="20577"/>
        <pc:sldMkLst>
          <pc:docMk/>
          <pc:sldMk cId="1981220651" sldId="301"/>
        </pc:sldMkLst>
        <pc:spChg chg="mod">
          <ac:chgData name="Ludovit Szerencses" userId="a66eba80-a98a-48c5-a5fe-59a6f4b79f8c" providerId="ADAL" clId="{A39CD8F0-C0FF-48DD-B7D5-35613A8F65AB}" dt="2023-07-10T09:59:06.647" v="504" actId="20577"/>
          <ac:spMkLst>
            <pc:docMk/>
            <pc:sldMk cId="1981220651" sldId="301"/>
            <ac:spMk id="3" creationId="{4F13938A-CE02-1F34-A36A-DABD160897C2}"/>
          </ac:spMkLst>
        </pc:spChg>
      </pc:sldChg>
      <pc:sldChg chg="del">
        <pc:chgData name="Ludovit Szerencses" userId="a66eba80-a98a-48c5-a5fe-59a6f4b79f8c" providerId="ADAL" clId="{A39CD8F0-C0FF-48DD-B7D5-35613A8F65AB}" dt="2023-07-10T09:59:45.626" v="507" actId="2696"/>
        <pc:sldMkLst>
          <pc:docMk/>
          <pc:sldMk cId="2663226584" sldId="302"/>
        </pc:sldMkLst>
      </pc:sldChg>
      <pc:sldChg chg="modSp new mod">
        <pc:chgData name="Ludovit Szerencses" userId="a66eba80-a98a-48c5-a5fe-59a6f4b79f8c" providerId="ADAL" clId="{A39CD8F0-C0FF-48DD-B7D5-35613A8F65AB}" dt="2023-07-10T09:46:50.188" v="131" actId="113"/>
        <pc:sldMkLst>
          <pc:docMk/>
          <pc:sldMk cId="276990509" sldId="303"/>
        </pc:sldMkLst>
        <pc:spChg chg="mod">
          <ac:chgData name="Ludovit Szerencses" userId="a66eba80-a98a-48c5-a5fe-59a6f4b79f8c" providerId="ADAL" clId="{A39CD8F0-C0FF-48DD-B7D5-35613A8F65AB}" dt="2023-07-10T09:46:23.775" v="130" actId="1076"/>
          <ac:spMkLst>
            <pc:docMk/>
            <pc:sldMk cId="276990509" sldId="303"/>
            <ac:spMk id="2" creationId="{823E2C3B-387C-3444-6F7B-ED275C9A26F9}"/>
          </ac:spMkLst>
        </pc:spChg>
        <pc:spChg chg="mod">
          <ac:chgData name="Ludovit Szerencses" userId="a66eba80-a98a-48c5-a5fe-59a6f4b79f8c" providerId="ADAL" clId="{A39CD8F0-C0FF-48DD-B7D5-35613A8F65AB}" dt="2023-07-10T09:46:50.188" v="131" actId="113"/>
          <ac:spMkLst>
            <pc:docMk/>
            <pc:sldMk cId="276990509" sldId="303"/>
            <ac:spMk id="3" creationId="{73250FE6-E807-C124-789C-970EE2D8C8F4}"/>
          </ac:spMkLst>
        </pc:spChg>
      </pc:sldChg>
      <pc:sldChg chg="modSp new mod">
        <pc:chgData name="Ludovit Szerencses" userId="a66eba80-a98a-48c5-a5fe-59a6f4b79f8c" providerId="ADAL" clId="{A39CD8F0-C0FF-48DD-B7D5-35613A8F65AB}" dt="2023-07-10T09:49:56.481" v="174"/>
        <pc:sldMkLst>
          <pc:docMk/>
          <pc:sldMk cId="2462893644" sldId="304"/>
        </pc:sldMkLst>
        <pc:spChg chg="mod">
          <ac:chgData name="Ludovit Szerencses" userId="a66eba80-a98a-48c5-a5fe-59a6f4b79f8c" providerId="ADAL" clId="{A39CD8F0-C0FF-48DD-B7D5-35613A8F65AB}" dt="2023-07-10T09:47:23.357" v="161" actId="20577"/>
          <ac:spMkLst>
            <pc:docMk/>
            <pc:sldMk cId="2462893644" sldId="304"/>
            <ac:spMk id="2" creationId="{C71D2B13-F25D-BAC2-0602-19CE28C72163}"/>
          </ac:spMkLst>
        </pc:spChg>
        <pc:spChg chg="mod">
          <ac:chgData name="Ludovit Szerencses" userId="a66eba80-a98a-48c5-a5fe-59a6f4b79f8c" providerId="ADAL" clId="{A39CD8F0-C0FF-48DD-B7D5-35613A8F65AB}" dt="2023-07-10T09:49:56.481" v="174"/>
          <ac:spMkLst>
            <pc:docMk/>
            <pc:sldMk cId="2462893644" sldId="304"/>
            <ac:spMk id="3" creationId="{A41E54C1-CBE4-EA45-2E76-E2B58F14FCB8}"/>
          </ac:spMkLst>
        </pc:spChg>
      </pc:sldChg>
      <pc:sldChg chg="modSp new mod">
        <pc:chgData name="Ludovit Szerencses" userId="a66eba80-a98a-48c5-a5fe-59a6f4b79f8c" providerId="ADAL" clId="{A39CD8F0-C0FF-48DD-B7D5-35613A8F65AB}" dt="2023-07-10T09:52:11.015" v="376" actId="20577"/>
        <pc:sldMkLst>
          <pc:docMk/>
          <pc:sldMk cId="1428647949" sldId="305"/>
        </pc:sldMkLst>
        <pc:spChg chg="mod">
          <ac:chgData name="Ludovit Szerencses" userId="a66eba80-a98a-48c5-a5fe-59a6f4b79f8c" providerId="ADAL" clId="{A39CD8F0-C0FF-48DD-B7D5-35613A8F65AB}" dt="2023-07-10T09:52:11.015" v="376" actId="20577"/>
          <ac:spMkLst>
            <pc:docMk/>
            <pc:sldMk cId="1428647949" sldId="305"/>
            <ac:spMk id="3" creationId="{2120B59D-6C21-FBC3-BAC2-6DC4E6E637B4}"/>
          </ac:spMkLst>
        </pc:spChg>
      </pc:sldChg>
      <pc:sldChg chg="addSp delSp modSp mod">
        <pc:chgData name="Ludovit Szerencses" userId="a66eba80-a98a-48c5-a5fe-59a6f4b79f8c" providerId="ADAL" clId="{A39CD8F0-C0FF-48DD-B7D5-35613A8F65AB}" dt="2023-07-11T07:44:56.791" v="1035" actId="14100"/>
        <pc:sldMkLst>
          <pc:docMk/>
          <pc:sldMk cId="3936285992" sldId="306"/>
        </pc:sldMkLst>
        <pc:spChg chg="del">
          <ac:chgData name="Ludovit Szerencses" userId="a66eba80-a98a-48c5-a5fe-59a6f4b79f8c" providerId="ADAL" clId="{A39CD8F0-C0FF-48DD-B7D5-35613A8F65AB}" dt="2023-07-11T07:44:30.592" v="1027"/>
          <ac:spMkLst>
            <pc:docMk/>
            <pc:sldMk cId="3936285992" sldId="306"/>
            <ac:spMk id="3" creationId="{593F0D94-43E1-E0FE-BC8C-3BF571D1AC6F}"/>
          </ac:spMkLst>
        </pc:spChg>
        <pc:picChg chg="add mod">
          <ac:chgData name="Ludovit Szerencses" userId="a66eba80-a98a-48c5-a5fe-59a6f4b79f8c" providerId="ADAL" clId="{A39CD8F0-C0FF-48DD-B7D5-35613A8F65AB}" dt="2023-07-11T07:44:56.791" v="1035" actId="14100"/>
          <ac:picMkLst>
            <pc:docMk/>
            <pc:sldMk cId="3936285992" sldId="306"/>
            <ac:picMk id="5" creationId="{C8E689FA-9E7C-B197-AF8C-BC5EBAB3BC28}"/>
          </ac:picMkLst>
        </pc:picChg>
      </pc:sldChg>
      <pc:sldChg chg="modSp new mod">
        <pc:chgData name="Ludovit Szerencses" userId="a66eba80-a98a-48c5-a5fe-59a6f4b79f8c" providerId="ADAL" clId="{A39CD8F0-C0FF-48DD-B7D5-35613A8F65AB}" dt="2023-07-11T14:13:31.355" v="3902" actId="20577"/>
        <pc:sldMkLst>
          <pc:docMk/>
          <pc:sldMk cId="2283413811" sldId="307"/>
        </pc:sldMkLst>
        <pc:spChg chg="mod">
          <ac:chgData name="Ludovit Szerencses" userId="a66eba80-a98a-48c5-a5fe-59a6f4b79f8c" providerId="ADAL" clId="{A39CD8F0-C0FF-48DD-B7D5-35613A8F65AB}" dt="2023-07-11T07:34:21.100" v="890" actId="20577"/>
          <ac:spMkLst>
            <pc:docMk/>
            <pc:sldMk cId="2283413811" sldId="307"/>
            <ac:spMk id="2" creationId="{C0BD0431-A368-3224-2ABD-0CA9C3672B28}"/>
          </ac:spMkLst>
        </pc:spChg>
        <pc:spChg chg="mod">
          <ac:chgData name="Ludovit Szerencses" userId="a66eba80-a98a-48c5-a5fe-59a6f4b79f8c" providerId="ADAL" clId="{A39CD8F0-C0FF-48DD-B7D5-35613A8F65AB}" dt="2023-07-11T14:13:31.355" v="3902" actId="20577"/>
          <ac:spMkLst>
            <pc:docMk/>
            <pc:sldMk cId="2283413811" sldId="307"/>
            <ac:spMk id="3" creationId="{336EB5D6-2A40-07B4-878D-E31A33A0E0B8}"/>
          </ac:spMkLst>
        </pc:spChg>
      </pc:sldChg>
      <pc:sldChg chg="addSp delSp modSp new mod">
        <pc:chgData name="Ludovit Szerencses" userId="a66eba80-a98a-48c5-a5fe-59a6f4b79f8c" providerId="ADAL" clId="{A39CD8F0-C0FF-48DD-B7D5-35613A8F65AB}" dt="2023-07-11T08:17:15.008" v="2219" actId="14100"/>
        <pc:sldMkLst>
          <pc:docMk/>
          <pc:sldMk cId="3127813140" sldId="308"/>
        </pc:sldMkLst>
        <pc:spChg chg="del">
          <ac:chgData name="Ludovit Szerencses" userId="a66eba80-a98a-48c5-a5fe-59a6f4b79f8c" providerId="ADAL" clId="{A39CD8F0-C0FF-48DD-B7D5-35613A8F65AB}" dt="2023-07-11T08:11:35.353" v="1917" actId="3680"/>
          <ac:spMkLst>
            <pc:docMk/>
            <pc:sldMk cId="3127813140" sldId="308"/>
            <ac:spMk id="3" creationId="{5F6AF0BF-FF1F-E60D-35E7-9E348F6D211D}"/>
          </ac:spMkLst>
        </pc:spChg>
        <pc:graphicFrameChg chg="add mod ord modGraphic">
          <ac:chgData name="Ludovit Szerencses" userId="a66eba80-a98a-48c5-a5fe-59a6f4b79f8c" providerId="ADAL" clId="{A39CD8F0-C0FF-48DD-B7D5-35613A8F65AB}" dt="2023-07-11T08:17:15.008" v="2219" actId="14100"/>
          <ac:graphicFrameMkLst>
            <pc:docMk/>
            <pc:sldMk cId="3127813140" sldId="308"/>
            <ac:graphicFrameMk id="4" creationId="{2225C37D-EEB1-A51A-75CB-21019F3C712B}"/>
          </ac:graphicFrameMkLst>
        </pc:graphicFrameChg>
      </pc:sldChg>
      <pc:sldChg chg="modSp new mod">
        <pc:chgData name="Ludovit Szerencses" userId="a66eba80-a98a-48c5-a5fe-59a6f4b79f8c" providerId="ADAL" clId="{A39CD8F0-C0FF-48DD-B7D5-35613A8F65AB}" dt="2023-07-11T08:50:42.214" v="3143" actId="5793"/>
        <pc:sldMkLst>
          <pc:docMk/>
          <pc:sldMk cId="489192674" sldId="309"/>
        </pc:sldMkLst>
        <pc:spChg chg="mod">
          <ac:chgData name="Ludovit Szerencses" userId="a66eba80-a98a-48c5-a5fe-59a6f4b79f8c" providerId="ADAL" clId="{A39CD8F0-C0FF-48DD-B7D5-35613A8F65AB}" dt="2023-07-11T08:48:17.016" v="2970" actId="20577"/>
          <ac:spMkLst>
            <pc:docMk/>
            <pc:sldMk cId="489192674" sldId="309"/>
            <ac:spMk id="2" creationId="{527EDFF9-DA5A-C9D7-4B05-062221AB90C5}"/>
          </ac:spMkLst>
        </pc:spChg>
        <pc:spChg chg="mod">
          <ac:chgData name="Ludovit Szerencses" userId="a66eba80-a98a-48c5-a5fe-59a6f4b79f8c" providerId="ADAL" clId="{A39CD8F0-C0FF-48DD-B7D5-35613A8F65AB}" dt="2023-07-11T08:50:42.214" v="3143" actId="5793"/>
          <ac:spMkLst>
            <pc:docMk/>
            <pc:sldMk cId="489192674" sldId="309"/>
            <ac:spMk id="3" creationId="{C1F35159-FCBE-90C5-E2DB-A891AEC20D95}"/>
          </ac:spMkLst>
        </pc:spChg>
      </pc:sldChg>
    </pc:docChg>
  </pc:docChgLst>
  <pc:docChgLst>
    <pc:chgData name="Ludovit Szerencses" userId="a66eba80-a98a-48c5-a5fe-59a6f4b79f8c" providerId="ADAL" clId="{CCF2D8DB-4F59-4528-9B1C-DEB5288DD055}"/>
    <pc:docChg chg="custSel delSld modSld sldOrd">
      <pc:chgData name="Ludovit Szerencses" userId="a66eba80-a98a-48c5-a5fe-59a6f4b79f8c" providerId="ADAL" clId="{CCF2D8DB-4F59-4528-9B1C-DEB5288DD055}" dt="2023-07-10T12:38:22.605" v="579" actId="2165"/>
      <pc:docMkLst>
        <pc:docMk/>
      </pc:docMkLst>
      <pc:sldChg chg="modSp mod">
        <pc:chgData name="Ludovit Szerencses" userId="a66eba80-a98a-48c5-a5fe-59a6f4b79f8c" providerId="ADAL" clId="{CCF2D8DB-4F59-4528-9B1C-DEB5288DD055}" dt="2023-07-10T12:32:59.121" v="570" actId="20577"/>
        <pc:sldMkLst>
          <pc:docMk/>
          <pc:sldMk cId="325473179" sldId="267"/>
        </pc:sldMkLst>
        <pc:graphicFrameChg chg="modGraphic">
          <ac:chgData name="Ludovit Szerencses" userId="a66eba80-a98a-48c5-a5fe-59a6f4b79f8c" providerId="ADAL" clId="{CCF2D8DB-4F59-4528-9B1C-DEB5288DD055}" dt="2023-07-10T12:32:59.121" v="570" actId="20577"/>
          <ac:graphicFrameMkLst>
            <pc:docMk/>
            <pc:sldMk cId="325473179" sldId="267"/>
            <ac:graphicFrameMk id="4" creationId="{02CFEE84-0568-45F2-98BD-13B3E615257C}"/>
          </ac:graphicFrameMkLst>
        </pc:graphicFrameChg>
      </pc:sldChg>
      <pc:sldChg chg="modSp mod">
        <pc:chgData name="Ludovit Szerencses" userId="a66eba80-a98a-48c5-a5fe-59a6f4b79f8c" providerId="ADAL" clId="{CCF2D8DB-4F59-4528-9B1C-DEB5288DD055}" dt="2023-07-10T12:38:22.605" v="579" actId="2165"/>
        <pc:sldMkLst>
          <pc:docMk/>
          <pc:sldMk cId="3121142622" sldId="275"/>
        </pc:sldMkLst>
        <pc:graphicFrameChg chg="modGraphic">
          <ac:chgData name="Ludovit Szerencses" userId="a66eba80-a98a-48c5-a5fe-59a6f4b79f8c" providerId="ADAL" clId="{CCF2D8DB-4F59-4528-9B1C-DEB5288DD055}" dt="2023-07-10T12:38:22.605" v="579" actId="2165"/>
          <ac:graphicFrameMkLst>
            <pc:docMk/>
            <pc:sldMk cId="3121142622" sldId="275"/>
            <ac:graphicFrameMk id="4" creationId="{23FECF82-F5C8-4B62-B34D-B2F72777C796}"/>
          </ac:graphicFrameMkLst>
        </pc:graphicFrameChg>
      </pc:sldChg>
      <pc:sldChg chg="modSp mod">
        <pc:chgData name="Ludovit Szerencses" userId="a66eba80-a98a-48c5-a5fe-59a6f4b79f8c" providerId="ADAL" clId="{CCF2D8DB-4F59-4528-9B1C-DEB5288DD055}" dt="2023-07-10T12:29:05.582" v="548" actId="20577"/>
        <pc:sldMkLst>
          <pc:docMk/>
          <pc:sldMk cId="3755883183" sldId="298"/>
        </pc:sldMkLst>
        <pc:spChg chg="mod">
          <ac:chgData name="Ludovit Szerencses" userId="a66eba80-a98a-48c5-a5fe-59a6f4b79f8c" providerId="ADAL" clId="{CCF2D8DB-4F59-4528-9B1C-DEB5288DD055}" dt="2023-07-10T12:29:05.582" v="548" actId="20577"/>
          <ac:spMkLst>
            <pc:docMk/>
            <pc:sldMk cId="3755883183" sldId="298"/>
            <ac:spMk id="3" creationId="{E64328FB-9535-BEBD-DCFA-CA1608AC971E}"/>
          </ac:spMkLst>
        </pc:spChg>
      </pc:sldChg>
      <pc:sldChg chg="modSp mod ord">
        <pc:chgData name="Ludovit Szerencses" userId="a66eba80-a98a-48c5-a5fe-59a6f4b79f8c" providerId="ADAL" clId="{CCF2D8DB-4F59-4528-9B1C-DEB5288DD055}" dt="2023-07-10T12:26:50.968" v="444"/>
        <pc:sldMkLst>
          <pc:docMk/>
          <pc:sldMk cId="3491642650" sldId="299"/>
        </pc:sldMkLst>
        <pc:spChg chg="mod">
          <ac:chgData name="Ludovit Szerencses" userId="a66eba80-a98a-48c5-a5fe-59a6f4b79f8c" providerId="ADAL" clId="{CCF2D8DB-4F59-4528-9B1C-DEB5288DD055}" dt="2023-07-10T12:24:07.893" v="233" actId="6549"/>
          <ac:spMkLst>
            <pc:docMk/>
            <pc:sldMk cId="3491642650" sldId="299"/>
            <ac:spMk id="2" creationId="{A1046FE2-DBE1-B329-C316-CE4DE2DE2941}"/>
          </ac:spMkLst>
        </pc:spChg>
        <pc:spChg chg="mod">
          <ac:chgData name="Ludovit Szerencses" userId="a66eba80-a98a-48c5-a5fe-59a6f4b79f8c" providerId="ADAL" clId="{CCF2D8DB-4F59-4528-9B1C-DEB5288DD055}" dt="2023-07-10T12:26:35.650" v="442" actId="20577"/>
          <ac:spMkLst>
            <pc:docMk/>
            <pc:sldMk cId="3491642650" sldId="299"/>
            <ac:spMk id="3" creationId="{496A8289-54FD-33FD-710F-338E4103E1CA}"/>
          </ac:spMkLst>
        </pc:spChg>
      </pc:sldChg>
      <pc:sldChg chg="del">
        <pc:chgData name="Ludovit Szerencses" userId="a66eba80-a98a-48c5-a5fe-59a6f4b79f8c" providerId="ADAL" clId="{CCF2D8DB-4F59-4528-9B1C-DEB5288DD055}" dt="2023-07-10T12:29:29.429" v="550" actId="2696"/>
        <pc:sldMkLst>
          <pc:docMk/>
          <pc:sldMk cId="3929069356" sldId="300"/>
        </pc:sldMkLst>
      </pc:sldChg>
      <pc:sldChg chg="del">
        <pc:chgData name="Ludovit Szerencses" userId="a66eba80-a98a-48c5-a5fe-59a6f4b79f8c" providerId="ADAL" clId="{CCF2D8DB-4F59-4528-9B1C-DEB5288DD055}" dt="2023-07-10T12:29:18.943" v="549" actId="2696"/>
        <pc:sldMkLst>
          <pc:docMk/>
          <pc:sldMk cId="1981220651" sldId="301"/>
        </pc:sldMkLst>
      </pc:sldChg>
    </pc:docChg>
  </pc:docChgLst>
  <pc:docChgLst>
    <pc:chgData name="Ludovit Szerencses" userId="S::ludovit.szerencses@futbalsfz.sk::a66eba80-a98a-48c5-a5fe-59a6f4b79f8c" providerId="AD" clId="Web-{74E30EBD-A060-E862-80D3-58043635122E}"/>
    <pc:docChg chg="addSld modSld">
      <pc:chgData name="Ludovit Szerencses" userId="S::ludovit.szerencses@futbalsfz.sk::a66eba80-a98a-48c5-a5fe-59a6f4b79f8c" providerId="AD" clId="Web-{74E30EBD-A060-E862-80D3-58043635122E}" dt="2023-07-10T18:04:02.495" v="71"/>
      <pc:docMkLst>
        <pc:docMk/>
      </pc:docMkLst>
      <pc:sldChg chg="modSp">
        <pc:chgData name="Ludovit Szerencses" userId="S::ludovit.szerencses@futbalsfz.sk::a66eba80-a98a-48c5-a5fe-59a6f4b79f8c" providerId="AD" clId="Web-{74E30EBD-A060-E862-80D3-58043635122E}" dt="2023-07-10T18:04:02.495" v="71"/>
        <pc:sldMkLst>
          <pc:docMk/>
          <pc:sldMk cId="90277242" sldId="265"/>
        </pc:sldMkLst>
        <pc:graphicFrameChg chg="mod modGraphic">
          <ac:chgData name="Ludovit Szerencses" userId="S::ludovit.szerencses@futbalsfz.sk::a66eba80-a98a-48c5-a5fe-59a6f4b79f8c" providerId="AD" clId="Web-{74E30EBD-A060-E862-80D3-58043635122E}" dt="2023-07-10T18:04:02.495" v="71"/>
          <ac:graphicFrameMkLst>
            <pc:docMk/>
            <pc:sldMk cId="90277242" sldId="265"/>
            <ac:graphicFrameMk id="8" creationId="{C96A89F8-776D-4D16-A6A1-77723C8F123D}"/>
          </ac:graphicFrameMkLst>
        </pc:graphicFrameChg>
      </pc:sldChg>
      <pc:sldChg chg="new">
        <pc:chgData name="Ludovit Szerencses" userId="S::ludovit.szerencses@futbalsfz.sk::a66eba80-a98a-48c5-a5fe-59a6f4b79f8c" providerId="AD" clId="Web-{74E30EBD-A060-E862-80D3-58043635122E}" dt="2023-07-10T17:55:56.977" v="0"/>
        <pc:sldMkLst>
          <pc:docMk/>
          <pc:sldMk cId="3936285992" sldId="3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0E899-8B71-4C84-B0E8-6D425802EC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Konferencia ObFZ</a:t>
            </a:r>
            <a:br>
              <a:rPr lang="sk-SK" dirty="0"/>
            </a:br>
            <a:r>
              <a:rPr lang="sk-SK" dirty="0"/>
              <a:t>Dunajská Streda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41518C-30CD-4BD9-8871-1DD234CB0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11.7.2023</a:t>
            </a:r>
          </a:p>
          <a:p>
            <a:r>
              <a:rPr lang="sk-SK" dirty="0"/>
              <a:t>Dunajská Streda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7AB09FD-73FF-4C4A-89D9-7EDA216A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503" y="703066"/>
            <a:ext cx="2584709" cy="36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2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C9FF7-FCDC-8315-C205-F429CC3D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Západoslovenský futbalový zväz</a:t>
            </a:r>
            <a:br>
              <a:rPr lang="sk-SK" dirty="0"/>
            </a:br>
            <a:r>
              <a:rPr lang="sk-SK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750CF2-D666-8448-1F7E-82EC22F5C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9159"/>
            <a:ext cx="10820400" cy="50676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r>
              <a:rPr lang="sk-SK" b="1" dirty="0"/>
              <a:t>Predseda</a:t>
            </a:r>
            <a:r>
              <a:rPr lang="sk-SK" dirty="0"/>
              <a:t>: </a:t>
            </a:r>
            <a:r>
              <a:rPr lang="sk-SK" b="1" dirty="0">
                <a:solidFill>
                  <a:srgbClr val="FFFF00"/>
                </a:solidFill>
              </a:rPr>
              <a:t>Mgr.</a:t>
            </a:r>
            <a:r>
              <a:rPr lang="sk-SK" dirty="0"/>
              <a:t> </a:t>
            </a:r>
            <a:r>
              <a:rPr lang="sk-SK" b="1" dirty="0">
                <a:solidFill>
                  <a:srgbClr val="FFFF00"/>
                </a:solidFill>
              </a:rPr>
              <a:t>Peter Kováč</a:t>
            </a:r>
          </a:p>
          <a:p>
            <a:endParaRPr lang="sk-SK" b="1" dirty="0"/>
          </a:p>
          <a:p>
            <a:endParaRPr lang="sk-SK" b="1" dirty="0"/>
          </a:p>
          <a:p>
            <a:r>
              <a:rPr lang="sk-SK" b="1" dirty="0"/>
              <a:t>Podpredseda VV </a:t>
            </a:r>
            <a:r>
              <a:rPr lang="sk-SK" b="1" dirty="0" err="1"/>
              <a:t>ZsFZ</a:t>
            </a:r>
            <a:r>
              <a:rPr lang="sk-SK" dirty="0"/>
              <a:t>: </a:t>
            </a:r>
            <a:r>
              <a:rPr lang="sk-SK" b="1" dirty="0">
                <a:solidFill>
                  <a:srgbClr val="FFFF00"/>
                </a:solidFill>
              </a:rPr>
              <a:t>Ing. Arpád </a:t>
            </a:r>
            <a:r>
              <a:rPr lang="sk-SK" b="1" dirty="0" err="1">
                <a:solidFill>
                  <a:srgbClr val="FFFF00"/>
                </a:solidFill>
              </a:rPr>
              <a:t>Benovič</a:t>
            </a:r>
            <a:endParaRPr lang="sk-SK" b="1" dirty="0">
              <a:solidFill>
                <a:srgbClr val="FFFF00"/>
              </a:solidFill>
            </a:endParaRPr>
          </a:p>
          <a:p>
            <a:r>
              <a:rPr lang="sk-SK" b="1" dirty="0"/>
              <a:t>Kontrolór </a:t>
            </a:r>
            <a:r>
              <a:rPr lang="sk-SK" b="1" dirty="0" err="1"/>
              <a:t>ZsFZ</a:t>
            </a:r>
            <a:r>
              <a:rPr lang="sk-SK" dirty="0"/>
              <a:t>: </a:t>
            </a:r>
            <a:r>
              <a:rPr lang="sk-SK" b="1" dirty="0">
                <a:solidFill>
                  <a:srgbClr val="FFFF00"/>
                </a:solidFill>
              </a:rPr>
              <a:t>Ľudovít Szerencsés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b="1" dirty="0"/>
              <a:t>Člen Športovo-technickej komisie</a:t>
            </a:r>
            <a:r>
              <a:rPr lang="sk-SK" dirty="0"/>
              <a:t>: </a:t>
            </a:r>
            <a:r>
              <a:rPr lang="sk-SK" b="1" dirty="0">
                <a:solidFill>
                  <a:srgbClr val="FFFF00"/>
                </a:solidFill>
              </a:rPr>
              <a:t>Richard </a:t>
            </a:r>
            <a:r>
              <a:rPr lang="sk-SK" b="1" dirty="0" err="1">
                <a:solidFill>
                  <a:srgbClr val="FFFF00"/>
                </a:solidFill>
              </a:rPr>
              <a:t>Földes</a:t>
            </a:r>
            <a:endParaRPr lang="sk-SK" b="1" dirty="0">
              <a:solidFill>
                <a:srgbClr val="FFFF00"/>
              </a:solidFill>
            </a:endParaRPr>
          </a:p>
          <a:p>
            <a:r>
              <a:rPr lang="sk-SK" b="1" dirty="0"/>
              <a:t>Člen Disciplinárnej komisie</a:t>
            </a:r>
            <a:r>
              <a:rPr lang="sk-SK" dirty="0"/>
              <a:t>: </a:t>
            </a:r>
            <a:r>
              <a:rPr lang="sk-SK" b="1" dirty="0">
                <a:solidFill>
                  <a:srgbClr val="FFFF00"/>
                </a:solidFill>
              </a:rPr>
              <a:t>Tomáš Máhr</a:t>
            </a:r>
          </a:p>
          <a:p>
            <a:r>
              <a:rPr lang="sk-SK" b="1" dirty="0"/>
              <a:t>Člen Odvolacej komisie </a:t>
            </a:r>
            <a:r>
              <a:rPr lang="sk-SK" b="1" dirty="0" err="1"/>
              <a:t>ZsFZ</a:t>
            </a:r>
            <a:r>
              <a:rPr lang="sk-SK" dirty="0"/>
              <a:t>: </a:t>
            </a:r>
            <a:r>
              <a:rPr lang="sk-SK" b="1" dirty="0">
                <a:solidFill>
                  <a:srgbClr val="FFFF00"/>
                </a:solidFill>
              </a:rPr>
              <a:t>PhDr. Ladislav </a:t>
            </a:r>
            <a:r>
              <a:rPr lang="sk-SK" b="1" dirty="0" err="1">
                <a:solidFill>
                  <a:srgbClr val="FFFF00"/>
                </a:solidFill>
              </a:rPr>
              <a:t>Hancko</a:t>
            </a:r>
            <a:endParaRPr lang="sk-SK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1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BD0431-A368-3224-2ABD-0CA9C367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HT o pohár predsedu </a:t>
            </a:r>
            <a:r>
              <a:rPr lang="sk-SK" dirty="0" err="1"/>
              <a:t>ZsFZ</a:t>
            </a:r>
            <a:endParaRPr lang="cs-CZ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6EB5D6-2A40-07B4-878D-E31A33A0E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/>
              <a:t>2023 – 18.11.2023	U19</a:t>
            </a:r>
          </a:p>
          <a:p>
            <a:pPr lvl="2"/>
            <a:r>
              <a:rPr lang="sk-SK" sz="2000" dirty="0"/>
              <a:t>25.11.2023	U15</a:t>
            </a:r>
          </a:p>
          <a:p>
            <a:pPr lvl="2"/>
            <a:r>
              <a:rPr lang="sk-SK" sz="2000" dirty="0"/>
              <a:t>9.12.2023	U11</a:t>
            </a:r>
          </a:p>
          <a:p>
            <a:pPr lvl="2"/>
            <a:r>
              <a:rPr lang="sk-SK" sz="2000" dirty="0"/>
              <a:t>16.12.2023	U13</a:t>
            </a:r>
          </a:p>
          <a:p>
            <a:pPr lvl="2"/>
            <a:r>
              <a:rPr lang="sk-SK" sz="2000" dirty="0"/>
              <a:t>+</a:t>
            </a:r>
          </a:p>
          <a:p>
            <a:pPr lvl="2"/>
            <a:r>
              <a:rPr lang="sk-SK" sz="2000" dirty="0"/>
              <a:t>Jesenný </a:t>
            </a:r>
            <a:r>
              <a:rPr lang="sk-SK" sz="2000"/>
              <a:t>víťaz VII. </a:t>
            </a:r>
            <a:r>
              <a:rPr lang="sk-SK" sz="2000" dirty="0"/>
              <a:t>Ligy – HT o PP </a:t>
            </a:r>
            <a:r>
              <a:rPr lang="sk-SK" sz="2000" dirty="0" err="1"/>
              <a:t>ZsFZ</a:t>
            </a:r>
            <a:r>
              <a:rPr lang="sk-SK" sz="2000" dirty="0"/>
              <a:t> – termín ?</a:t>
            </a:r>
          </a:p>
          <a:p>
            <a:pPr marL="914400" lvl="2" indent="0">
              <a:buNone/>
            </a:pPr>
            <a:endParaRPr lang="sk-SK" sz="2000" dirty="0"/>
          </a:p>
          <a:p>
            <a:pPr marL="914400" lvl="2" indent="0">
              <a:buNone/>
            </a:pPr>
            <a:endParaRPr lang="sk-SK" sz="2000" dirty="0"/>
          </a:p>
          <a:p>
            <a:pPr marL="914400" lvl="2" indent="0">
              <a:buNone/>
            </a:pPr>
            <a:r>
              <a:rPr lang="sk-SK" sz="2000" dirty="0"/>
              <a:t>HT rozhodcov a DZ – 17.1.2024 - Prievidza</a:t>
            </a:r>
          </a:p>
        </p:txBody>
      </p:sp>
    </p:spTree>
    <p:extLst>
      <p:ext uri="{BB962C8B-B14F-4D97-AF65-F5344CB8AC3E}">
        <p14:creationId xmlns:p14="http://schemas.microsoft.com/office/powerpoint/2010/main" val="228341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7A2B0-78FE-99C5-53BB-C54CDB42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ObFZ Dunajská streda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FD42CC-B1D2-D710-D5CB-D9FD07F75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40944"/>
            <a:ext cx="10820400" cy="4277742"/>
          </a:xfrm>
        </p:spPr>
        <p:txBody>
          <a:bodyPr>
            <a:normAutofit/>
          </a:bodyPr>
          <a:lstStyle/>
          <a:p>
            <a:r>
              <a:rPr lang="sk-SK" sz="2000" b="1" dirty="0"/>
              <a:t>Predseda</a:t>
            </a:r>
            <a:r>
              <a:rPr lang="sk-SK" sz="2000" dirty="0"/>
              <a:t>: 			</a:t>
            </a:r>
            <a:r>
              <a:rPr lang="sk-SK" sz="2000" b="1" dirty="0">
                <a:solidFill>
                  <a:srgbClr val="FFFF00"/>
                </a:solidFill>
              </a:rPr>
              <a:t>Ing. Arpád </a:t>
            </a:r>
            <a:r>
              <a:rPr lang="sk-SK" sz="2000" b="1" dirty="0" err="1">
                <a:solidFill>
                  <a:srgbClr val="FFFF00"/>
                </a:solidFill>
              </a:rPr>
              <a:t>Benovič</a:t>
            </a:r>
            <a:endParaRPr lang="sk-SK" sz="2000" b="1" dirty="0">
              <a:solidFill>
                <a:srgbClr val="FFFF00"/>
              </a:solidFill>
            </a:endParaRPr>
          </a:p>
          <a:p>
            <a:endParaRPr lang="sk-SK" sz="2000" b="1" dirty="0">
              <a:solidFill>
                <a:srgbClr val="FFFF00"/>
              </a:solidFill>
            </a:endParaRPr>
          </a:p>
          <a:p>
            <a:endParaRPr lang="sk-SK" sz="2000" b="1" dirty="0"/>
          </a:p>
          <a:p>
            <a:pPr marL="0" indent="0">
              <a:buNone/>
            </a:pPr>
            <a:r>
              <a:rPr lang="sk-SK" sz="2000" b="1" dirty="0"/>
              <a:t>Výkonný výbor: 	</a:t>
            </a:r>
          </a:p>
          <a:p>
            <a:endParaRPr lang="sk-SK" sz="2000" b="1" dirty="0"/>
          </a:p>
          <a:p>
            <a:endParaRPr lang="sk-SK" sz="2000" b="1" dirty="0"/>
          </a:p>
          <a:p>
            <a:endParaRPr lang="sk-SK" sz="2000" b="1" dirty="0"/>
          </a:p>
          <a:p>
            <a:pPr marL="0" indent="0">
              <a:buNone/>
            </a:pPr>
            <a:r>
              <a:rPr lang="sk-SK" sz="2000" b="1" dirty="0"/>
              <a:t>	</a:t>
            </a:r>
            <a:endParaRPr lang="sk-SK" sz="2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k-SK" sz="2000" b="1" dirty="0">
                <a:solidFill>
                  <a:srgbClr val="FFFF00"/>
                </a:solidFill>
              </a:rPr>
              <a:t>Pavol </a:t>
            </a:r>
            <a:r>
              <a:rPr lang="sk-SK" sz="2000" b="1" dirty="0" err="1">
                <a:solidFill>
                  <a:srgbClr val="FFFF00"/>
                </a:solidFill>
              </a:rPr>
              <a:t>Ábrahám</a:t>
            </a:r>
            <a:r>
              <a:rPr lang="sk-SK" sz="2000" b="1" dirty="0">
                <a:solidFill>
                  <a:srgbClr val="FFFF00"/>
                </a:solidFill>
              </a:rPr>
              <a:t> 	Vojtech Fekete</a:t>
            </a:r>
            <a:r>
              <a:rPr lang="sk-SK" sz="2000" b="1" dirty="0"/>
              <a:t>		</a:t>
            </a:r>
            <a:r>
              <a:rPr lang="sk-SK" sz="2000" b="1" dirty="0">
                <a:solidFill>
                  <a:srgbClr val="FFFF00"/>
                </a:solidFill>
              </a:rPr>
              <a:t>Richard </a:t>
            </a:r>
            <a:r>
              <a:rPr lang="sk-SK" sz="2000" b="1" dirty="0" err="1">
                <a:solidFill>
                  <a:srgbClr val="FFFF00"/>
                </a:solidFill>
              </a:rPr>
              <a:t>Földes</a:t>
            </a:r>
            <a:r>
              <a:rPr lang="sk-SK" sz="2000" b="1" dirty="0"/>
              <a:t>		</a:t>
            </a:r>
            <a:r>
              <a:rPr lang="sk-SK" sz="2000" b="1" dirty="0">
                <a:solidFill>
                  <a:srgbClr val="FFFF00"/>
                </a:solidFill>
              </a:rPr>
              <a:t>Tomáš </a:t>
            </a:r>
            <a:r>
              <a:rPr lang="sk-SK" sz="2000" b="1" dirty="0" err="1">
                <a:solidFill>
                  <a:srgbClr val="FFFF00"/>
                </a:solidFill>
              </a:rPr>
              <a:t>Gaál</a:t>
            </a:r>
            <a:endParaRPr lang="sk-SK" sz="2000" b="1" dirty="0">
              <a:solidFill>
                <a:srgbClr val="FFFF00"/>
              </a:solidFill>
            </a:endParaRPr>
          </a:p>
          <a:p>
            <a:pPr marL="2743200" lvl="6" indent="0">
              <a:buNone/>
            </a:pPr>
            <a:endParaRPr lang="sk-SK" sz="2000" dirty="0"/>
          </a:p>
          <a:p>
            <a:pPr marL="2743200" lvl="6" indent="0">
              <a:buNone/>
            </a:pPr>
            <a:r>
              <a:rPr lang="sk-SK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0003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791E3-3710-86AB-2F43-D98C33EB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234" y="149075"/>
            <a:ext cx="8610600" cy="1293028"/>
          </a:xfrm>
        </p:spPr>
        <p:txBody>
          <a:bodyPr/>
          <a:lstStyle/>
          <a:p>
            <a:r>
              <a:rPr lang="sk-SK" dirty="0"/>
              <a:t>Odborné komisie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4BB770-3305-1041-C540-54F12D9FE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7346"/>
            <a:ext cx="10820400" cy="4811282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/>
              <a:t>Športovo-technická komisia</a:t>
            </a:r>
            <a:r>
              <a:rPr lang="sk-SK" dirty="0"/>
              <a:t>: predseda </a:t>
            </a:r>
            <a:r>
              <a:rPr lang="sk-SK" b="1" dirty="0">
                <a:solidFill>
                  <a:srgbClr val="FFFF00"/>
                </a:solidFill>
              </a:rPr>
              <a:t>Richard </a:t>
            </a:r>
            <a:r>
              <a:rPr lang="sk-SK" b="1" dirty="0" err="1">
                <a:solidFill>
                  <a:srgbClr val="FFFF00"/>
                </a:solidFill>
              </a:rPr>
              <a:t>Földes</a:t>
            </a:r>
            <a:r>
              <a:rPr lang="sk-SK" dirty="0"/>
              <a:t>, člen </a:t>
            </a:r>
            <a:r>
              <a:rPr lang="sk-SK" b="1" dirty="0">
                <a:solidFill>
                  <a:srgbClr val="FFFF00"/>
                </a:solidFill>
              </a:rPr>
              <a:t>Csaba </a:t>
            </a:r>
            <a:r>
              <a:rPr lang="sk-SK" b="1" dirty="0" err="1">
                <a:solidFill>
                  <a:srgbClr val="FFFF00"/>
                </a:solidFill>
              </a:rPr>
              <a:t>Csiffári</a:t>
            </a:r>
            <a:endParaRPr lang="sk-SK" b="1" dirty="0">
              <a:solidFill>
                <a:srgbClr val="FFFF00"/>
              </a:solidFill>
            </a:endParaRPr>
          </a:p>
          <a:p>
            <a:endParaRPr lang="sk-SK" b="1" dirty="0"/>
          </a:p>
          <a:p>
            <a:r>
              <a:rPr lang="sk-SK" b="1" dirty="0"/>
              <a:t>Disciplinárna komisia</a:t>
            </a:r>
            <a:r>
              <a:rPr lang="sk-SK" dirty="0"/>
              <a:t>: predseda </a:t>
            </a:r>
            <a:r>
              <a:rPr lang="sk-SK" b="1" dirty="0">
                <a:solidFill>
                  <a:srgbClr val="FFFF00"/>
                </a:solidFill>
              </a:rPr>
              <a:t>Tomáš Máhr</a:t>
            </a:r>
            <a:r>
              <a:rPr lang="sk-SK" dirty="0"/>
              <a:t>, členovia: </a:t>
            </a:r>
            <a:r>
              <a:rPr lang="sk-SK" b="1" dirty="0">
                <a:solidFill>
                  <a:srgbClr val="FFFF00"/>
                </a:solidFill>
              </a:rPr>
              <a:t>Štefan Bazsó, Štefan </a:t>
            </a:r>
            <a:r>
              <a:rPr lang="sk-SK" b="1" dirty="0" err="1">
                <a:solidFill>
                  <a:srgbClr val="FFFF00"/>
                </a:solidFill>
              </a:rPr>
              <a:t>Simon</a:t>
            </a:r>
            <a:endParaRPr lang="sk-SK" b="1" dirty="0">
              <a:solidFill>
                <a:srgbClr val="FFFF00"/>
              </a:solidFill>
            </a:endParaRPr>
          </a:p>
          <a:p>
            <a:endParaRPr lang="sk-SK" b="1" dirty="0"/>
          </a:p>
          <a:p>
            <a:r>
              <a:rPr lang="sk-SK" b="1" dirty="0"/>
              <a:t>Komisia rozhodcov</a:t>
            </a:r>
            <a:r>
              <a:rPr lang="sk-SK" dirty="0"/>
              <a:t>: predseda </a:t>
            </a:r>
            <a:r>
              <a:rPr lang="sk-SK" b="1" dirty="0">
                <a:solidFill>
                  <a:srgbClr val="FFFF00"/>
                </a:solidFill>
              </a:rPr>
              <a:t>Vojtech Fekete</a:t>
            </a:r>
            <a:r>
              <a:rPr lang="sk-SK" dirty="0"/>
              <a:t>, členovia </a:t>
            </a:r>
            <a:r>
              <a:rPr lang="sk-SK" b="1" dirty="0">
                <a:solidFill>
                  <a:srgbClr val="FFFF00"/>
                </a:solidFill>
              </a:rPr>
              <a:t>Ľudovít Horváth, Gabriel </a:t>
            </a:r>
            <a:r>
              <a:rPr lang="sk-SK" b="1" dirty="0" err="1">
                <a:solidFill>
                  <a:srgbClr val="FFFF00"/>
                </a:solidFill>
              </a:rPr>
              <a:t>Csikmák</a:t>
            </a:r>
            <a:endParaRPr lang="sk-SK" b="1" dirty="0">
              <a:solidFill>
                <a:srgbClr val="FFFF00"/>
              </a:solidFill>
            </a:endParaRPr>
          </a:p>
          <a:p>
            <a:endParaRPr lang="sk-SK" b="1" dirty="0"/>
          </a:p>
          <a:p>
            <a:r>
              <a:rPr lang="sk-SK" b="1" dirty="0"/>
              <a:t>Komisia TMK/K</a:t>
            </a:r>
            <a:r>
              <a:rPr lang="sk-SK" dirty="0"/>
              <a:t>M: predseda </a:t>
            </a:r>
            <a:r>
              <a:rPr lang="sk-SK" b="1" dirty="0">
                <a:solidFill>
                  <a:srgbClr val="FFFF00"/>
                </a:solidFill>
              </a:rPr>
              <a:t>Tomáš </a:t>
            </a:r>
            <a:r>
              <a:rPr lang="sk-SK" b="1" dirty="0" err="1">
                <a:solidFill>
                  <a:srgbClr val="FFFF00"/>
                </a:solidFill>
              </a:rPr>
              <a:t>Gaál</a:t>
            </a:r>
            <a:r>
              <a:rPr lang="sk-SK" dirty="0"/>
              <a:t>, členovia </a:t>
            </a:r>
            <a:r>
              <a:rPr lang="sk-SK" b="1" dirty="0">
                <a:solidFill>
                  <a:srgbClr val="FFFF00"/>
                </a:solidFill>
              </a:rPr>
              <a:t>Zsolt Győri, </a:t>
            </a:r>
            <a:r>
              <a:rPr lang="sk-SK" b="1" dirty="0" err="1">
                <a:solidFill>
                  <a:srgbClr val="FFFF00"/>
                </a:solidFill>
              </a:rPr>
              <a:t>Hegyi</a:t>
            </a:r>
            <a:r>
              <a:rPr lang="sk-SK" b="1" dirty="0">
                <a:solidFill>
                  <a:srgbClr val="FFFF00"/>
                </a:solidFill>
              </a:rPr>
              <a:t> Dominik</a:t>
            </a:r>
          </a:p>
          <a:p>
            <a:endParaRPr lang="sk-SK" b="1" dirty="0">
              <a:solidFill>
                <a:srgbClr val="FFFF00"/>
              </a:solidFill>
            </a:endParaRPr>
          </a:p>
          <a:p>
            <a:r>
              <a:rPr lang="sk-SK" b="1" dirty="0"/>
              <a:t>Matrika</a:t>
            </a:r>
            <a:r>
              <a:rPr lang="sk-SK" dirty="0"/>
              <a:t>: </a:t>
            </a:r>
            <a:r>
              <a:rPr lang="sk-SK" b="1" dirty="0">
                <a:solidFill>
                  <a:srgbClr val="FFFF00"/>
                </a:solidFill>
              </a:rPr>
              <a:t>Ľudovít Szerencsés</a:t>
            </a:r>
          </a:p>
          <a:p>
            <a:endParaRPr lang="sk-SK" b="1" dirty="0"/>
          </a:p>
          <a:p>
            <a:r>
              <a:rPr lang="sk-SK" b="1" dirty="0"/>
              <a:t>Odvolacia komisia</a:t>
            </a:r>
            <a:r>
              <a:rPr lang="sk-SK" dirty="0"/>
              <a:t>: predseda </a:t>
            </a:r>
            <a:r>
              <a:rPr lang="sk-SK" b="1" dirty="0">
                <a:solidFill>
                  <a:srgbClr val="FFFF00"/>
                </a:solidFill>
              </a:rPr>
              <a:t>Ladislav </a:t>
            </a:r>
            <a:r>
              <a:rPr lang="sk-SK" b="1" dirty="0" err="1">
                <a:solidFill>
                  <a:srgbClr val="FFFF00"/>
                </a:solidFill>
              </a:rPr>
              <a:t>Hancko</a:t>
            </a:r>
            <a:r>
              <a:rPr lang="sk-SK" dirty="0"/>
              <a:t>, člen </a:t>
            </a:r>
            <a:r>
              <a:rPr lang="sk-SK" b="1" dirty="0">
                <a:solidFill>
                  <a:srgbClr val="FFFF00"/>
                </a:solidFill>
              </a:rPr>
              <a:t>Tibor Takács</a:t>
            </a:r>
          </a:p>
          <a:p>
            <a:endParaRPr lang="sk-SK" b="1" dirty="0"/>
          </a:p>
          <a:p>
            <a:r>
              <a:rPr lang="sk-SK" b="1" dirty="0"/>
              <a:t>Revízna komisia</a:t>
            </a:r>
            <a:r>
              <a:rPr lang="sk-SK" dirty="0"/>
              <a:t>: kontrolór </a:t>
            </a:r>
            <a:r>
              <a:rPr lang="sk-SK" b="1" dirty="0">
                <a:solidFill>
                  <a:srgbClr val="FFFF00"/>
                </a:solidFill>
              </a:rPr>
              <a:t>Imrich Kovács</a:t>
            </a:r>
            <a:r>
              <a:rPr lang="sk-SK" dirty="0"/>
              <a:t>, člen </a:t>
            </a:r>
            <a:r>
              <a:rPr lang="sk-SK" b="1" dirty="0">
                <a:solidFill>
                  <a:srgbClr val="FFFF00"/>
                </a:solidFill>
              </a:rPr>
              <a:t>Leonard </a:t>
            </a:r>
            <a:r>
              <a:rPr lang="sk-SK" b="1" dirty="0" err="1">
                <a:solidFill>
                  <a:srgbClr val="FFFF00"/>
                </a:solidFill>
              </a:rPr>
              <a:t>Flaska</a:t>
            </a:r>
            <a:endParaRPr lang="sk-SK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78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F1596-630C-4887-B1E6-2B6775C6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Správa predsedu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53167A-7912-43AE-ADC9-90F24D6D9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FFFF00"/>
                </a:solidFill>
              </a:rPr>
              <a:t>ROZHODCOVIA</a:t>
            </a:r>
            <a:r>
              <a:rPr lang="sk-SK" dirty="0"/>
              <a:t> </a:t>
            </a:r>
            <a:r>
              <a:rPr lang="sk-SK" b="1" dirty="0">
                <a:solidFill>
                  <a:srgbClr val="FFFF00"/>
                </a:solidFill>
              </a:rPr>
              <a:t>a DELEGÁTI </a:t>
            </a:r>
            <a:r>
              <a:rPr lang="sk-SK" dirty="0"/>
              <a:t>– od 5.3.2022 sú zamestnancami ObFZ Dunajská Streda na základe Dohody o pracovnej činnosti.</a:t>
            </a:r>
          </a:p>
          <a:p>
            <a:endParaRPr lang="sk-SK" dirty="0"/>
          </a:p>
          <a:p>
            <a:r>
              <a:rPr lang="sk-SK" b="1" dirty="0">
                <a:solidFill>
                  <a:srgbClr val="FFFF00"/>
                </a:solidFill>
              </a:rPr>
              <a:t>Odmeny R a DZ </a:t>
            </a:r>
            <a:r>
              <a:rPr lang="sk-SK" dirty="0"/>
              <a:t>– podliehajú zdaneniu a odvodov + patria im príplatky podľa zákona a ich príjem nemôže byť nižší ako minimálna hodinová mzda</a:t>
            </a:r>
          </a:p>
          <a:p>
            <a:endParaRPr lang="sk-SK" dirty="0"/>
          </a:p>
          <a:p>
            <a:r>
              <a:rPr lang="sk-SK" b="1" dirty="0">
                <a:solidFill>
                  <a:srgbClr val="FFFF00"/>
                </a:solidFill>
              </a:rPr>
              <a:t>Mládežnícke zápasy</a:t>
            </a:r>
            <a:r>
              <a:rPr lang="sk-SK" b="1" dirty="0"/>
              <a:t> </a:t>
            </a:r>
            <a:r>
              <a:rPr lang="sk-SK" dirty="0"/>
              <a:t>odmeny a náhrady DO hradí SFZ 100% okrem prípravky</a:t>
            </a:r>
          </a:p>
          <a:p>
            <a:endParaRPr lang="sk-SK" dirty="0"/>
          </a:p>
          <a:p>
            <a:r>
              <a:rPr lang="sk-SK" b="1" dirty="0">
                <a:solidFill>
                  <a:srgbClr val="FFFF00"/>
                </a:solidFill>
              </a:rPr>
              <a:t>Rozhodcovia s odbornou spôsobilosťou R </a:t>
            </a:r>
            <a:r>
              <a:rPr lang="sk-SK" dirty="0"/>
              <a:t>– počet 35 z toho 3 nováčikovia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199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348AE-3B45-68C0-D106-2E1819A4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Odborná spôsobilosť – delegát zväzu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FEDDA7-E901-920A-E177-9AC4CAFB0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SFZ – licencia P – pre profesionálne súťaže</a:t>
            </a:r>
          </a:p>
          <a:p>
            <a:r>
              <a:rPr lang="sk-SK" dirty="0"/>
              <a:t>delegát zväzu Arpád </a:t>
            </a:r>
            <a:r>
              <a:rPr lang="sk-SK" dirty="0" err="1"/>
              <a:t>Benovič</a:t>
            </a:r>
            <a:r>
              <a:rPr lang="sk-SK" dirty="0"/>
              <a:t>,  </a:t>
            </a:r>
          </a:p>
          <a:p>
            <a:endParaRPr lang="sk-SK" dirty="0"/>
          </a:p>
          <a:p>
            <a:r>
              <a:rPr lang="sk-SK" b="1" dirty="0" err="1"/>
              <a:t>ZsFZ</a:t>
            </a:r>
            <a:r>
              <a:rPr lang="sk-SK" b="1" dirty="0"/>
              <a:t> – licencia A – pre amatérske súťaže</a:t>
            </a:r>
          </a:p>
          <a:p>
            <a:r>
              <a:rPr lang="sk-SK" dirty="0"/>
              <a:t>delegát zväzu Pavol </a:t>
            </a:r>
            <a:r>
              <a:rPr lang="sk-SK" dirty="0" err="1"/>
              <a:t>Ábrahám</a:t>
            </a:r>
            <a:r>
              <a:rPr lang="sk-SK" dirty="0"/>
              <a:t>, Arpád </a:t>
            </a:r>
            <a:r>
              <a:rPr lang="sk-SK" dirty="0" err="1"/>
              <a:t>Benovič</a:t>
            </a:r>
            <a:r>
              <a:rPr lang="sk-SK" dirty="0"/>
              <a:t>, Ján </a:t>
            </a:r>
            <a:r>
              <a:rPr lang="sk-SK" dirty="0" err="1"/>
              <a:t>Bott</a:t>
            </a:r>
            <a:r>
              <a:rPr lang="sk-SK" dirty="0"/>
              <a:t>, Richard </a:t>
            </a:r>
            <a:r>
              <a:rPr lang="sk-SK" dirty="0" err="1"/>
              <a:t>Földes</a:t>
            </a:r>
            <a:r>
              <a:rPr lang="sk-SK" dirty="0"/>
              <a:t>, Ladislav </a:t>
            </a:r>
            <a:r>
              <a:rPr lang="sk-SK" dirty="0" err="1"/>
              <a:t>Hancko</a:t>
            </a:r>
            <a:r>
              <a:rPr lang="sk-SK" dirty="0"/>
              <a:t>, Ľudovít </a:t>
            </a:r>
            <a:r>
              <a:rPr lang="sk-SK" dirty="0" err="1"/>
              <a:t>Szerencsés</a:t>
            </a:r>
            <a:r>
              <a:rPr lang="sk-SK" dirty="0"/>
              <a:t>, Tomáš </a:t>
            </a:r>
            <a:r>
              <a:rPr lang="sk-SK" dirty="0" err="1"/>
              <a:t>Gaál</a:t>
            </a:r>
            <a:r>
              <a:rPr lang="sk-SK" dirty="0"/>
              <a:t>, Tomáš </a:t>
            </a:r>
            <a:r>
              <a:rPr lang="sk-SK" dirty="0" err="1"/>
              <a:t>Máhr</a:t>
            </a:r>
            <a:r>
              <a:rPr lang="sk-SK" dirty="0"/>
              <a:t>, </a:t>
            </a:r>
          </a:p>
          <a:p>
            <a:endParaRPr lang="sk-SK" dirty="0"/>
          </a:p>
          <a:p>
            <a:r>
              <a:rPr lang="sk-SK" b="1" dirty="0"/>
              <a:t>ObFZ – licencia A – pre amatérske súťaže</a:t>
            </a:r>
          </a:p>
          <a:p>
            <a:r>
              <a:rPr lang="sk-SK" dirty="0"/>
              <a:t>delegát zväzu Štefan Bazsó, Vojtech Fekete, Leonard </a:t>
            </a:r>
            <a:r>
              <a:rPr lang="sk-SK" dirty="0" err="1"/>
              <a:t>Flaska</a:t>
            </a:r>
            <a:r>
              <a:rPr lang="sk-SK" dirty="0"/>
              <a:t>,, Ľudovít Horváth, Štefan </a:t>
            </a:r>
            <a:r>
              <a:rPr lang="sk-SK" dirty="0" err="1"/>
              <a:t>Simon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09359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252CFD-3C12-79AC-4EF1-E95AD19F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Odborná spôsobilosť tréneri</a:t>
            </a:r>
            <a:endParaRPr lang="cs-CZ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6B1EE4-B1E1-DAFE-C8B3-6296C6ED7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 err="1"/>
              <a:t>Predľženie</a:t>
            </a:r>
            <a:r>
              <a:rPr lang="sk-SK" dirty="0"/>
              <a:t> licencií v roku 2023 cez webovú stránku </a:t>
            </a:r>
            <a:r>
              <a:rPr lang="sk-SK" b="1" dirty="0" err="1">
                <a:solidFill>
                  <a:srgbClr val="FFFF00"/>
                </a:solidFill>
              </a:rPr>
              <a:t>vzdelávanie.digitál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65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7BB9E-B74F-0AF8-033D-8CC7735C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Tartalom helye 4" descr="A képen szöveg, szám, Párhuzamos, Betűtípus látható">
            <a:extLst>
              <a:ext uri="{FF2B5EF4-FFF2-40B4-BE49-F238E27FC236}">
                <a16:creationId xmlns:a16="http://schemas.microsoft.com/office/drawing/2014/main" id="{C8E689FA-9E7C-B197-AF8C-BC5EBAB3B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927" y="662473"/>
            <a:ext cx="9907534" cy="6058367"/>
          </a:xfrm>
        </p:spPr>
      </p:pic>
    </p:spTree>
    <p:extLst>
      <p:ext uri="{BB962C8B-B14F-4D97-AF65-F5344CB8AC3E}">
        <p14:creationId xmlns:p14="http://schemas.microsoft.com/office/powerpoint/2010/main" val="3936285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1DB114-DD54-8BE9-5F85-C791C883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Umiestnenie našich družstiev 2022/2023</a:t>
            </a:r>
            <a:endParaRPr lang="cs-CZ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4328FB-9535-BEBD-DCFA-CA1608AC9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Fortuna</a:t>
            </a:r>
            <a:r>
              <a:rPr lang="sk-SK" dirty="0"/>
              <a:t> liga – FC DAC 1904 Dunajská Streda 2. miesto  </a:t>
            </a:r>
          </a:p>
          <a:p>
            <a:endParaRPr lang="sk-SK" dirty="0"/>
          </a:p>
          <a:p>
            <a:r>
              <a:rPr lang="sk-SK" dirty="0"/>
              <a:t>II. Liga – ŠTK 1914 Šamorín  7. miesto</a:t>
            </a:r>
          </a:p>
          <a:p>
            <a:r>
              <a:rPr lang="sk-SK" dirty="0" err="1"/>
              <a:t>II.liga</a:t>
            </a:r>
            <a:r>
              <a:rPr lang="sk-SK" dirty="0"/>
              <a:t> U19 – ŠTK 1914 Šamorín 1. miesto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4. liga MR Západ- 2. miesto ŠK 1923 Gabčíkovo, </a:t>
            </a:r>
          </a:p>
          <a:p>
            <a:r>
              <a:rPr lang="sk-SK" dirty="0"/>
              <a:t>5. liga JV - </a:t>
            </a:r>
            <a:r>
              <a:rPr lang="sk-SK" dirty="0" err="1"/>
              <a:t>Mšk</a:t>
            </a:r>
            <a:r>
              <a:rPr lang="sk-SK" dirty="0"/>
              <a:t> </a:t>
            </a:r>
            <a:r>
              <a:rPr lang="sk-SK" dirty="0" err="1"/>
              <a:t>Thermal</a:t>
            </a:r>
            <a:r>
              <a:rPr lang="sk-SK" dirty="0"/>
              <a:t> Veľký Meder 4. miesto</a:t>
            </a:r>
          </a:p>
          <a:p>
            <a:r>
              <a:rPr lang="sk-SK" dirty="0"/>
              <a:t>6. liga skupina JUH – 1. miesto TJ Kostolné Kračany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5883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046FE2-DBE1-B329-C316-CE4DE2DE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Mládež – úspechy výberov   </a:t>
            </a:r>
            <a:endParaRPr lang="cs-CZ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6A8289-54FD-33FD-710F-338E4103E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26250"/>
            <a:ext cx="10820400" cy="4492435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U11- Víťaz HT o Pohár predsedu </a:t>
            </a:r>
            <a:r>
              <a:rPr lang="sk-SK" dirty="0" err="1"/>
              <a:t>ZsFZ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      Víťaz </a:t>
            </a:r>
            <a:r>
              <a:rPr lang="sk-SK" dirty="0" err="1"/>
              <a:t>Regional</a:t>
            </a:r>
            <a:r>
              <a:rPr lang="sk-SK" dirty="0"/>
              <a:t> Talent Cup 2023</a:t>
            </a:r>
          </a:p>
          <a:p>
            <a:pPr marL="0" indent="0">
              <a:buNone/>
            </a:pPr>
            <a:r>
              <a:rPr lang="sk-SK" dirty="0"/>
              <a:t>         Víťaz Balaton </a:t>
            </a:r>
            <a:r>
              <a:rPr lang="sk-SK" dirty="0" err="1"/>
              <a:t>Trophy</a:t>
            </a:r>
            <a:r>
              <a:rPr lang="sk-SK" dirty="0"/>
              <a:t> 2023</a:t>
            </a:r>
          </a:p>
          <a:p>
            <a:pPr marL="0" indent="0">
              <a:buNone/>
            </a:pPr>
            <a:r>
              <a:rPr lang="sk-SK" dirty="0"/>
              <a:t>         4. miesto </a:t>
            </a:r>
            <a:r>
              <a:rPr lang="sk-SK" dirty="0" err="1"/>
              <a:t>Attrakt</a:t>
            </a:r>
            <a:r>
              <a:rPr lang="sk-SK" dirty="0"/>
              <a:t> </a:t>
            </a:r>
            <a:r>
              <a:rPr lang="sk-SK" dirty="0" err="1"/>
              <a:t>Kerobaj</a:t>
            </a:r>
            <a:r>
              <a:rPr lang="sk-SK" dirty="0"/>
              <a:t> Cup 2023</a:t>
            </a:r>
          </a:p>
          <a:p>
            <a:pPr marL="0" indent="0">
              <a:buNone/>
            </a:pPr>
            <a:r>
              <a:rPr lang="sk-SK" dirty="0"/>
              <a:t>U9 – 3. miesto Pribina Cup 2022</a:t>
            </a:r>
          </a:p>
          <a:p>
            <a:pPr marL="0" indent="0">
              <a:buNone/>
            </a:pPr>
            <a:r>
              <a:rPr lang="sk-SK" dirty="0"/>
              <a:t>        4. miesto HT o pohár predsedu </a:t>
            </a:r>
            <a:r>
              <a:rPr lang="sk-SK" dirty="0" err="1"/>
              <a:t>ZsFZ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U15- 4. miesto HT o pohár predsedu </a:t>
            </a:r>
            <a:r>
              <a:rPr lang="sk-SK" dirty="0" err="1"/>
              <a:t>ZsFZ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U19 – 9. miesto HT o pohár predsedu </a:t>
            </a:r>
            <a:r>
              <a:rPr lang="sk-SK" dirty="0" err="1"/>
              <a:t>ZsFZ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2. Ročník </a:t>
            </a:r>
            <a:r>
              <a:rPr lang="sk-SK" dirty="0" err="1"/>
              <a:t>Kukkonia</a:t>
            </a:r>
            <a:r>
              <a:rPr lang="sk-SK" dirty="0"/>
              <a:t> športový deň</a:t>
            </a:r>
          </a:p>
          <a:p>
            <a:pPr marL="0" indent="0">
              <a:buNone/>
            </a:pPr>
            <a:r>
              <a:rPr lang="sk-SK" dirty="0"/>
              <a:t>HT 2023 – pre všetky vekové kategórie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64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AFE7B-323D-4B72-AA0C-929B01825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BD1D7-A7B4-4865-B74D-F62D49B87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Konferencia bola zvolaná v súlade so Stanovami ObFZ Dunajská Streda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DCEAF3D-B797-40EE-A793-FE460C93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858" y="764373"/>
            <a:ext cx="994730" cy="129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DB55C-C2F5-4FD9-8D11-4494AB73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2057401"/>
          </a:xfrm>
        </p:spPr>
        <p:txBody>
          <a:bodyPr/>
          <a:lstStyle/>
          <a:p>
            <a:r>
              <a:rPr lang="sk-SK" dirty="0"/>
              <a:t>Odovzdávanie ocenení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41FE38-57AD-430A-9291-E12D7551F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FFFF00"/>
                </a:solidFill>
              </a:rPr>
              <a:t> </a:t>
            </a:r>
            <a:endParaRPr lang="sk-SK" b="1" dirty="0"/>
          </a:p>
          <a:p>
            <a:r>
              <a:rPr lang="sk-SK" b="1" dirty="0">
                <a:solidFill>
                  <a:srgbClr val="FFFF00"/>
                </a:solidFill>
              </a:rPr>
              <a:t>LYŽICA Gabriel - Hubice</a:t>
            </a:r>
            <a:r>
              <a:rPr lang="sk-SK" dirty="0"/>
              <a:t>			</a:t>
            </a:r>
            <a:r>
              <a:rPr lang="sk-SK" b="1" dirty="0"/>
              <a:t>65</a:t>
            </a:r>
          </a:p>
          <a:p>
            <a:r>
              <a:rPr lang="sk-SK" b="1" dirty="0">
                <a:solidFill>
                  <a:srgbClr val="FFFF00"/>
                </a:solidFill>
              </a:rPr>
              <a:t>VARGA Eugen – Horná Potôň	</a:t>
            </a:r>
            <a:r>
              <a:rPr lang="sk-SK" dirty="0"/>
              <a:t>	</a:t>
            </a:r>
            <a:r>
              <a:rPr lang="sk-SK" b="1" dirty="0"/>
              <a:t>60</a:t>
            </a:r>
          </a:p>
          <a:p>
            <a:r>
              <a:rPr lang="sk-SK" b="1" dirty="0">
                <a:solidFill>
                  <a:srgbClr val="FFFF00"/>
                </a:solidFill>
              </a:rPr>
              <a:t>VASI Ľudovít – Šamorín	</a:t>
            </a:r>
            <a:r>
              <a:rPr lang="sk-SK" dirty="0"/>
              <a:t>		</a:t>
            </a:r>
            <a:r>
              <a:rPr lang="sk-SK" b="1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5017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981587-96B3-99DA-32D8-209C40CC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Najlepší strelci</a:t>
            </a:r>
            <a:endParaRPr lang="cs-CZ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A944E5-99CC-EE1F-64D2-89236F0BA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 AG Sport liga – </a:t>
            </a:r>
            <a:r>
              <a:rPr lang="sk-SK" sz="2800" b="1" dirty="0" err="1">
                <a:solidFill>
                  <a:srgbClr val="FFFF00"/>
                </a:solidFill>
              </a:rPr>
              <a:t>Sergio</a:t>
            </a:r>
            <a:r>
              <a:rPr lang="sk-SK" sz="2800" b="1" dirty="0">
                <a:solidFill>
                  <a:srgbClr val="FFFF00"/>
                </a:solidFill>
              </a:rPr>
              <a:t> HUZUN </a:t>
            </a:r>
            <a:r>
              <a:rPr lang="sk-SK" sz="2800" dirty="0"/>
              <a:t>– Kráľovičove Kračany - 36</a:t>
            </a:r>
          </a:p>
          <a:p>
            <a:r>
              <a:rPr lang="sk-SK" sz="2800" dirty="0"/>
              <a:t> VII. Liga – </a:t>
            </a:r>
            <a:r>
              <a:rPr lang="sk-SK" sz="2800" b="1" dirty="0">
                <a:solidFill>
                  <a:srgbClr val="FFFF00"/>
                </a:solidFill>
              </a:rPr>
              <a:t>Tibor HALÁSZ</a:t>
            </a:r>
            <a:r>
              <a:rPr lang="sk-SK" sz="2800" dirty="0"/>
              <a:t>– Horný Bar – 54 (prevzal)</a:t>
            </a:r>
          </a:p>
          <a:p>
            <a:endParaRPr lang="sk-SK" sz="2800" dirty="0"/>
          </a:p>
          <a:p>
            <a:r>
              <a:rPr lang="sk-SK" sz="2800" dirty="0"/>
              <a:t>U19 – </a:t>
            </a:r>
            <a:r>
              <a:rPr lang="sk-SK" sz="2800" b="1" dirty="0">
                <a:solidFill>
                  <a:srgbClr val="FFFF00"/>
                </a:solidFill>
              </a:rPr>
              <a:t>Adrián ÁBRAHÁM </a:t>
            </a:r>
            <a:r>
              <a:rPr lang="sk-SK" sz="2800" dirty="0"/>
              <a:t>– MFK Malé Dvorníky – 41(prevzal)</a:t>
            </a:r>
          </a:p>
          <a:p>
            <a:r>
              <a:rPr lang="sk-SK" sz="2800" dirty="0"/>
              <a:t>U15 – </a:t>
            </a:r>
            <a:r>
              <a:rPr lang="sk-SK" sz="2800" b="1" dirty="0">
                <a:solidFill>
                  <a:srgbClr val="FFFF00"/>
                </a:solidFill>
              </a:rPr>
              <a:t>Adrián TRUCHLÍK </a:t>
            </a:r>
            <a:r>
              <a:rPr lang="sk-SK" sz="2800" dirty="0"/>
              <a:t>– Družstevník Topoľníky - 40</a:t>
            </a:r>
          </a:p>
          <a:p>
            <a:r>
              <a:rPr lang="sk-SK" sz="2800" dirty="0"/>
              <a:t>U13 – </a:t>
            </a:r>
            <a:r>
              <a:rPr lang="sk-SK" sz="2800" b="1" dirty="0">
                <a:solidFill>
                  <a:srgbClr val="FFFF00"/>
                </a:solidFill>
              </a:rPr>
              <a:t>Adrián HELÉSZ </a:t>
            </a:r>
            <a:r>
              <a:rPr lang="sk-SK" sz="2800" dirty="0"/>
              <a:t>– TJ  Lehnice - 35</a:t>
            </a:r>
          </a:p>
        </p:txBody>
      </p:sp>
    </p:spTree>
    <p:extLst>
      <p:ext uri="{BB962C8B-B14F-4D97-AF65-F5344CB8AC3E}">
        <p14:creationId xmlns:p14="http://schemas.microsoft.com/office/powerpoint/2010/main" val="3738791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7EDFF9-DA5A-C9D7-4B05-062221AB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Neprevzané</a:t>
            </a:r>
            <a:r>
              <a:rPr lang="sk-SK" dirty="0"/>
              <a:t> ocenenia</a:t>
            </a:r>
            <a:endParaRPr lang="cs-CZ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F35159-FCBE-90C5-E2DB-A891AEC20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sk-SK" sz="3200" dirty="0"/>
              <a:t>U19 – 2. miesto Družstevník Vrakúň</a:t>
            </a:r>
          </a:p>
          <a:p>
            <a:pPr marL="2286000" lvl="5" indent="0">
              <a:buNone/>
            </a:pPr>
            <a:r>
              <a:rPr lang="sk-SK" sz="3000" dirty="0"/>
              <a:t>3. miesto OFK Rapid Ohrady</a:t>
            </a:r>
          </a:p>
          <a:p>
            <a:pPr lvl="2"/>
            <a:endParaRPr lang="sk-SK" sz="3200" dirty="0"/>
          </a:p>
          <a:p>
            <a:pPr lvl="2"/>
            <a:endParaRPr lang="sk-SK" sz="3200" dirty="0"/>
          </a:p>
          <a:p>
            <a:pPr lvl="2"/>
            <a:r>
              <a:rPr lang="sk-SK" sz="3200" dirty="0"/>
              <a:t>U15 – 3. miesto Družstevník Topoľníky</a:t>
            </a:r>
          </a:p>
          <a:p>
            <a:pPr lvl="2"/>
            <a:endParaRPr lang="sk-SK" dirty="0"/>
          </a:p>
          <a:p>
            <a:pPr marL="914400" lvl="2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89192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06F35-DC65-4A68-A7E8-87D55754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227" y="-274384"/>
            <a:ext cx="8610600" cy="2116124"/>
          </a:xfrm>
        </p:spPr>
        <p:txBody>
          <a:bodyPr>
            <a:normAutofit fontScale="90000"/>
          </a:bodyPr>
          <a:lstStyle/>
          <a:p>
            <a:r>
              <a:rPr lang="sk-SK" dirty="0"/>
              <a:t>Informácia o plnení rozpočtu ObFZ Dunajská Streda za rok 2023</a:t>
            </a:r>
            <a:br>
              <a:rPr lang="sk-SK" dirty="0"/>
            </a:br>
            <a:endParaRPr lang="sk-SK" dirty="0"/>
          </a:p>
        </p:txBody>
      </p:sp>
      <p:graphicFrame>
        <p:nvGraphicFramePr>
          <p:cNvPr id="8" name="Zástupný objekt pre obsah 7">
            <a:extLst>
              <a:ext uri="{FF2B5EF4-FFF2-40B4-BE49-F238E27FC236}">
                <a16:creationId xmlns:a16="http://schemas.microsoft.com/office/drawing/2014/main" id="{C96A89F8-776D-4D16-A6A1-77723C8F1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248499"/>
              </p:ext>
            </p:extLst>
          </p:nvPr>
        </p:nvGraphicFramePr>
        <p:xfrm>
          <a:off x="161262" y="1071583"/>
          <a:ext cx="11777695" cy="5786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4386">
                  <a:extLst>
                    <a:ext uri="{9D8B030D-6E8A-4147-A177-3AD203B41FA5}">
                      <a16:colId xmlns:a16="http://schemas.microsoft.com/office/drawing/2014/main" val="4021956879"/>
                    </a:ext>
                  </a:extLst>
                </a:gridCol>
                <a:gridCol w="1694378">
                  <a:extLst>
                    <a:ext uri="{9D8B030D-6E8A-4147-A177-3AD203B41FA5}">
                      <a16:colId xmlns:a16="http://schemas.microsoft.com/office/drawing/2014/main" val="1486683248"/>
                    </a:ext>
                  </a:extLst>
                </a:gridCol>
                <a:gridCol w="1540343">
                  <a:extLst>
                    <a:ext uri="{9D8B030D-6E8A-4147-A177-3AD203B41FA5}">
                      <a16:colId xmlns:a16="http://schemas.microsoft.com/office/drawing/2014/main" val="3102926076"/>
                    </a:ext>
                  </a:extLst>
                </a:gridCol>
                <a:gridCol w="1377753">
                  <a:extLst>
                    <a:ext uri="{9D8B030D-6E8A-4147-A177-3AD203B41FA5}">
                      <a16:colId xmlns:a16="http://schemas.microsoft.com/office/drawing/2014/main" val="648810498"/>
                    </a:ext>
                  </a:extLst>
                </a:gridCol>
                <a:gridCol w="1240835">
                  <a:extLst>
                    <a:ext uri="{9D8B030D-6E8A-4147-A177-3AD203B41FA5}">
                      <a16:colId xmlns:a16="http://schemas.microsoft.com/office/drawing/2014/main" val="4256285105"/>
                    </a:ext>
                  </a:extLst>
                </a:gridCol>
              </a:tblGrid>
              <a:tr h="147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  ROZPOČET ObFZ NA ROK 2023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/>
                </a:tc>
                <a:extLst>
                  <a:ext uri="{0D108BD9-81ED-4DB2-BD59-A6C34878D82A}">
                    <a16:rowId xmlns:a16="http://schemas.microsoft.com/office/drawing/2014/main" val="2815567955"/>
                  </a:ext>
                </a:extLst>
              </a:tr>
              <a:tr h="209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VÝDAJE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plnenie 2022</a:t>
                      </a:r>
                    </a:p>
                  </a:txBody>
                  <a:tcPr marL="26420" marR="26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Návrh 2023</a:t>
                      </a:r>
                    </a:p>
                  </a:txBody>
                  <a:tcPr marL="26420" marR="26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Plnenie 2023</a:t>
                      </a:r>
                    </a:p>
                  </a:txBody>
                  <a:tcPr marL="26420" marR="26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  <a:latin typeface="Tahoma"/>
                          <a:ea typeface="Tahoma"/>
                          <a:cs typeface="Tahoma"/>
                        </a:rPr>
                        <a:t>%</a:t>
                      </a:r>
                    </a:p>
                  </a:txBody>
                  <a:tcPr marL="26420" marR="26420" marT="0" marB="0" anchor="ctr"/>
                </a:tc>
                <a:extLst>
                  <a:ext uri="{0D108BD9-81ED-4DB2-BD59-A6C34878D82A}">
                    <a16:rowId xmlns:a16="http://schemas.microsoft.com/office/drawing/2014/main" val="3284341540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Spotreba materiálu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2505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585,14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21,67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910428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Schôdzková činnosť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4627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1156,3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19,27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136819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Reprezentácia 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2694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800,2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34075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Cestovné náklady funkcionárov - porady, akcie organizované SFZ, </a:t>
                      </a:r>
                      <a:r>
                        <a:rPr lang="sk-SK" sz="1000" dirty="0" err="1">
                          <a:solidFill>
                            <a:schemeClr val="bg1"/>
                          </a:solidFill>
                          <a:effectLst/>
                        </a:rPr>
                        <a:t>ZsFZ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33730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Ostatné služby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13089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13500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3386,37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584972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Ostatné osobné náklady - náhrady funkcionárom ObFZ /smernica pre EN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812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90435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Ostatné iné náklady - mládež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11156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19000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15178,78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79,88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3168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Poskytnuté príspevky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108523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106000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53840,18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50,79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917218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Členské príspevky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449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20595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Výdaje celkom za rok 2023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143857-99,5%</a:t>
                      </a:r>
                    </a:p>
                  </a:txBody>
                  <a:tcPr marL="26420" marR="264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154700</a:t>
                      </a:r>
                    </a:p>
                  </a:txBody>
                  <a:tcPr marL="26420" marR="264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74990,97</a:t>
                      </a:r>
                    </a:p>
                  </a:txBody>
                  <a:tcPr marL="26420" marR="264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48,47</a:t>
                      </a:r>
                    </a:p>
                  </a:txBody>
                  <a:tcPr marL="26420" marR="26420" marT="0" marB="0" anchor="b"/>
                </a:tc>
                <a:extLst>
                  <a:ext uri="{0D108BD9-81ED-4DB2-BD59-A6C34878D82A}">
                    <a16:rowId xmlns:a16="http://schemas.microsoft.com/office/drawing/2014/main" val="4267916238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sk-SK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sk-SK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68143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PRÍJMY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sk-SK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sk-SK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sk-SK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/>
                </a:tc>
                <a:extLst>
                  <a:ext uri="{0D108BD9-81ED-4DB2-BD59-A6C34878D82A}">
                    <a16:rowId xmlns:a16="http://schemas.microsoft.com/office/drawing/2014/main" val="2286194027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Úroky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0,32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0,21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052968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Poplatky, pokuty, súťažné vklady, účastnícke poplatky (licencie, kurzy), mzdy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38218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25800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14713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57,02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3158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Členské príspevky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449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68088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Príspevky na činnosť  oblasti od SFZ, </a:t>
                      </a:r>
                      <a:r>
                        <a:rPr lang="sk-SK" sz="1000" dirty="0" err="1">
                          <a:solidFill>
                            <a:schemeClr val="bg1"/>
                          </a:solidFill>
                          <a:effectLst/>
                        </a:rPr>
                        <a:t>ZsFZ</a:t>
                      </a: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5240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5240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2319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96217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Dotácie na turnaje mládeže od </a:t>
                      </a:r>
                      <a:r>
                        <a:rPr lang="sk-SK" sz="1000" dirty="0" err="1">
                          <a:solidFill>
                            <a:schemeClr val="bg1"/>
                          </a:solidFill>
                          <a:effectLst/>
                        </a:rPr>
                        <a:t>ZsFZ+kukkonia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7000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 </a:t>
                      </a:r>
                    </a:p>
                  </a:txBody>
                  <a:tcPr marL="26420" marR="2642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432867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Celkom príjmy 2023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145358-101,5%</a:t>
                      </a:r>
                    </a:p>
                  </a:txBody>
                  <a:tcPr marL="26420" marR="264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153950</a:t>
                      </a:r>
                    </a:p>
                  </a:txBody>
                  <a:tcPr marL="26420" marR="264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79232,21</a:t>
                      </a:r>
                    </a:p>
                  </a:txBody>
                  <a:tcPr marL="26420" marR="264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51,46</a:t>
                      </a:r>
                    </a:p>
                  </a:txBody>
                  <a:tcPr marL="26420" marR="26420" marT="0" marB="0" anchor="b"/>
                </a:tc>
                <a:extLst>
                  <a:ext uri="{0D108BD9-81ED-4DB2-BD59-A6C34878D82A}">
                    <a16:rowId xmlns:a16="http://schemas.microsoft.com/office/drawing/2014/main" val="2310221165"/>
                  </a:ext>
                </a:extLst>
              </a:tr>
              <a:tr h="147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k-SK" sz="10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31.12.2022</a:t>
                      </a: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sk-SK" sz="10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31.5.2023</a:t>
                      </a: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42122"/>
                  </a:ext>
                </a:extLst>
              </a:tr>
              <a:tr h="147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bežný účet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10951,53</a:t>
                      </a: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k-SK" sz="1000" b="1" dirty="0">
                          <a:effectLst/>
                          <a:latin typeface="Calibri"/>
                          <a:cs typeface="Times New Roman"/>
                        </a:rPr>
                        <a:t>23112,78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615850"/>
                  </a:ext>
                </a:extLst>
              </a:tr>
              <a:tr h="147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termínovaný vklad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4983,04</a:t>
                      </a: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k-SK" sz="1000" b="1" dirty="0">
                          <a:effectLst/>
                          <a:latin typeface="Calibri"/>
                          <a:cs typeface="Times New Roman"/>
                        </a:rPr>
                        <a:t>4984,43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647545"/>
                  </a:ext>
                </a:extLst>
              </a:tr>
              <a:tr h="147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pokladňa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100,20</a:t>
                      </a: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k-SK" sz="1000" b="1" dirty="0">
                          <a:effectLst/>
                          <a:latin typeface="Calibri"/>
                          <a:cs typeface="Times New Roman"/>
                        </a:rPr>
                        <a:t>127,30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81897"/>
                  </a:ext>
                </a:extLst>
              </a:tr>
              <a:tr h="147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solidFill>
                            <a:schemeClr val="bg1"/>
                          </a:solidFill>
                          <a:effectLst/>
                        </a:rPr>
                        <a:t>celkom</a:t>
                      </a: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16034,77</a:t>
                      </a: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k-SK" sz="1000" b="1" dirty="0">
                          <a:effectLst/>
                          <a:latin typeface="Calibri"/>
                          <a:cs typeface="Times New Roman"/>
                        </a:rPr>
                        <a:t>28224,51</a:t>
                      </a:r>
                      <a:endParaRPr lang="sk-SK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081484"/>
                  </a:ext>
                </a:extLst>
              </a:tr>
              <a:tr h="147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034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864E2-DF18-4EDB-BB70-68AB4D1B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Informácia o postupujúcich a zostupujúcich súťažného ročníka 2022/2023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61015D-2F90-41CA-BDD7-2F63AA4ED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FFFF00"/>
                </a:solidFill>
              </a:rPr>
              <a:t>AG Sport liga</a:t>
            </a:r>
          </a:p>
          <a:p>
            <a:pPr marL="0" indent="0">
              <a:buNone/>
            </a:pPr>
            <a:r>
              <a:rPr lang="sk-SK" dirty="0"/>
              <a:t>Postup: </a:t>
            </a:r>
          </a:p>
          <a:p>
            <a:pPr marL="0" indent="0">
              <a:buNone/>
            </a:pPr>
            <a:r>
              <a:rPr lang="sk-SK" dirty="0"/>
              <a:t>Do VI ligy JUH  – 				</a:t>
            </a:r>
            <a:r>
              <a:rPr lang="sk-SK" b="1" dirty="0">
                <a:solidFill>
                  <a:srgbClr val="FFFF00"/>
                </a:solidFill>
              </a:rPr>
              <a:t>Družstevník BALOŇ</a:t>
            </a:r>
          </a:p>
          <a:p>
            <a:pPr marL="0" indent="0">
              <a:buNone/>
            </a:pPr>
            <a:r>
              <a:rPr lang="sk-SK" dirty="0"/>
              <a:t>Zostup:</a:t>
            </a:r>
          </a:p>
          <a:p>
            <a:pPr marL="0" indent="0">
              <a:buNone/>
            </a:pPr>
            <a:r>
              <a:rPr lang="sk-SK" dirty="0"/>
              <a:t>Do VIII. ligy ObFZ DS – 				</a:t>
            </a:r>
            <a:r>
              <a:rPr lang="sk-SK" b="1" dirty="0">
                <a:solidFill>
                  <a:srgbClr val="FFFF00"/>
                </a:solidFill>
              </a:rPr>
              <a:t>Družstevník IŽOP</a:t>
            </a:r>
          </a:p>
          <a:p>
            <a:pPr marL="0" indent="0">
              <a:buNone/>
            </a:pPr>
            <a:endParaRPr lang="sk-SK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FFFF00"/>
                </a:solidFill>
              </a:rPr>
              <a:t>VIII. Liga </a:t>
            </a:r>
            <a:r>
              <a:rPr lang="sk-SK" b="1" dirty="0" err="1">
                <a:solidFill>
                  <a:srgbClr val="FFFF00"/>
                </a:solidFill>
              </a:rPr>
              <a:t>ObFZDS</a:t>
            </a:r>
            <a:r>
              <a:rPr lang="sk-SK" b="1" dirty="0">
                <a:solidFill>
                  <a:srgbClr val="FFFF00"/>
                </a:solidFill>
              </a:rPr>
              <a:t>  </a:t>
            </a:r>
          </a:p>
          <a:p>
            <a:pPr marL="0" indent="0">
              <a:buNone/>
            </a:pPr>
            <a:r>
              <a:rPr lang="sk-SK" dirty="0"/>
              <a:t>Postup:</a:t>
            </a:r>
          </a:p>
          <a:p>
            <a:pPr marL="0" indent="0">
              <a:buNone/>
            </a:pPr>
            <a:r>
              <a:rPr lang="sk-SK" dirty="0"/>
              <a:t>Do AG Sport ligy– 				</a:t>
            </a:r>
            <a:r>
              <a:rPr lang="sk-SK" b="1" dirty="0">
                <a:solidFill>
                  <a:srgbClr val="FFFF00"/>
                </a:solidFill>
              </a:rPr>
              <a:t>FC </a:t>
            </a:r>
            <a:r>
              <a:rPr lang="sk-SK" b="1" dirty="0" err="1">
                <a:solidFill>
                  <a:srgbClr val="FFFF00"/>
                </a:solidFill>
              </a:rPr>
              <a:t>Čilizská</a:t>
            </a:r>
            <a:r>
              <a:rPr lang="sk-SK" b="1" dirty="0">
                <a:solidFill>
                  <a:srgbClr val="FFFF00"/>
                </a:solidFill>
              </a:rPr>
              <a:t> Radvaň (z 3. miesta)</a:t>
            </a:r>
            <a:endParaRPr lang="sk-SK" b="1" dirty="0"/>
          </a:p>
          <a:p>
            <a:pPr marL="0" indent="0">
              <a:buNone/>
            </a:pPr>
            <a:endParaRPr lang="sk-SK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FFFF00"/>
                </a:solidFill>
              </a:rPr>
              <a:t>VI. Liga </a:t>
            </a:r>
            <a:r>
              <a:rPr lang="sk-SK" b="1" dirty="0" err="1">
                <a:solidFill>
                  <a:srgbClr val="FFFF00"/>
                </a:solidFill>
              </a:rPr>
              <a:t>ObFZDS</a:t>
            </a:r>
            <a:r>
              <a:rPr lang="sk-SK" b="1" dirty="0">
                <a:solidFill>
                  <a:srgbClr val="FFFF00"/>
                </a:solidFill>
              </a:rPr>
              <a:t> U19</a:t>
            </a:r>
          </a:p>
          <a:p>
            <a:pPr marL="0" indent="0">
              <a:buNone/>
            </a:pPr>
            <a:r>
              <a:rPr lang="sk-SK" dirty="0"/>
              <a:t>Do IV. ligy  – 				</a:t>
            </a:r>
            <a:r>
              <a:rPr lang="sk-SK" b="1" dirty="0">
                <a:solidFill>
                  <a:srgbClr val="FFFF00"/>
                </a:solidFill>
              </a:rPr>
              <a:t> 	14 dorasteneckých družstiev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034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D5E21-FA65-4FBB-AF1B-06A09332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2057401"/>
          </a:xfrm>
        </p:spPr>
        <p:txBody>
          <a:bodyPr>
            <a:normAutofit/>
          </a:bodyPr>
          <a:lstStyle/>
          <a:p>
            <a:r>
              <a:rPr lang="sk-SK" dirty="0"/>
              <a:t>Informácie o pridelených žrebovacích </a:t>
            </a:r>
            <a:r>
              <a:rPr lang="sk-SK" dirty="0" err="1"/>
              <a:t>číslACH</a:t>
            </a:r>
            <a:br>
              <a:rPr lang="sk-SK" dirty="0"/>
            </a:b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02CFEE84-0568-45F2-98BD-13B3E6152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013923"/>
              </p:ext>
            </p:extLst>
          </p:nvPr>
        </p:nvGraphicFramePr>
        <p:xfrm>
          <a:off x="3035808" y="1345720"/>
          <a:ext cx="5769864" cy="5402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8931">
                  <a:extLst>
                    <a:ext uri="{9D8B030D-6E8A-4147-A177-3AD203B41FA5}">
                      <a16:colId xmlns:a16="http://schemas.microsoft.com/office/drawing/2014/main" val="2170539006"/>
                    </a:ext>
                  </a:extLst>
                </a:gridCol>
                <a:gridCol w="3990933">
                  <a:extLst>
                    <a:ext uri="{9D8B030D-6E8A-4147-A177-3AD203B41FA5}">
                      <a16:colId xmlns:a16="http://schemas.microsoft.com/office/drawing/2014/main" val="521854734"/>
                    </a:ext>
                  </a:extLst>
                </a:gridCol>
              </a:tblGrid>
              <a:tr h="57380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2023/2024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u="none" strike="noStrike" dirty="0">
                          <a:effectLst/>
                        </a:rPr>
                        <a:t>VII. Liga </a:t>
                      </a:r>
                      <a:r>
                        <a:rPr lang="sk-SK" sz="1100" b="1" u="none" strike="noStrike" dirty="0" err="1">
                          <a:effectLst/>
                        </a:rPr>
                        <a:t>ObFZDS</a:t>
                      </a:r>
                      <a:r>
                        <a:rPr lang="sk-SK" sz="1100" b="1" u="none" strike="noStrike" dirty="0">
                          <a:effectLst/>
                        </a:rPr>
                        <a:t> / AG Sport Liga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17308"/>
                  </a:ext>
                </a:extLst>
              </a:tr>
              <a:tr h="3017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>
                          <a:effectLst/>
                        </a:rPr>
                        <a:t>1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FK Baka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169661"/>
                  </a:ext>
                </a:extLst>
              </a:tr>
              <a:tr h="3017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 dirty="0">
                          <a:effectLst/>
                        </a:rPr>
                        <a:t>2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OFK Trhová Hradská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438400"/>
                  </a:ext>
                </a:extLst>
              </a:tr>
              <a:tr h="3017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>
                          <a:effectLst/>
                        </a:rPr>
                        <a:t>3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 Orechová Potôň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693246"/>
                  </a:ext>
                </a:extLst>
              </a:tr>
              <a:tr h="3017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>
                          <a:effectLst/>
                        </a:rPr>
                        <a:t>4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 Nový Život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790269"/>
                  </a:ext>
                </a:extLst>
              </a:tr>
              <a:tr h="3017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>
                          <a:effectLst/>
                        </a:rPr>
                        <a:t>5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OFK Rapid Ohrady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23246"/>
                  </a:ext>
                </a:extLst>
              </a:tr>
              <a:tr h="3017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>
                          <a:effectLst/>
                        </a:rPr>
                        <a:t>6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OFC Sap 1986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994188"/>
                  </a:ext>
                </a:extLst>
              </a:tr>
              <a:tr h="3017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>
                          <a:effectLst/>
                        </a:rPr>
                        <a:t>7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Družstevník Vrakúň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57098"/>
                  </a:ext>
                </a:extLst>
              </a:tr>
              <a:tr h="3017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>
                          <a:effectLst/>
                        </a:rPr>
                        <a:t>8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FK Holice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61820"/>
                  </a:ext>
                </a:extLst>
              </a:tr>
              <a:tr h="3017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>
                          <a:effectLst/>
                        </a:rPr>
                        <a:t>9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 </a:t>
                      </a:r>
                      <a:r>
                        <a:rPr lang="sk-SK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Čilizská</a:t>
                      </a: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Radvaň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134752"/>
                  </a:ext>
                </a:extLst>
              </a:tr>
              <a:tr h="3017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>
                          <a:effectLst/>
                        </a:rPr>
                        <a:t>10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Družstevník Michal n/O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146265"/>
                  </a:ext>
                </a:extLst>
              </a:tr>
              <a:tr h="3017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>
                          <a:effectLst/>
                        </a:rPr>
                        <a:t>11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MFK Malé Dvorníky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366822"/>
                  </a:ext>
                </a:extLst>
              </a:tr>
              <a:tr h="3017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>
                          <a:effectLst/>
                        </a:rPr>
                        <a:t>12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Palas</a:t>
                      </a: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Jahodná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956912"/>
                  </a:ext>
                </a:extLst>
              </a:tr>
              <a:tr h="3017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>
                          <a:effectLst/>
                        </a:rPr>
                        <a:t>13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OFC Kráľovičove Kračany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408480"/>
                  </a:ext>
                </a:extLst>
              </a:tr>
              <a:tr h="3017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>
                          <a:effectLst/>
                        </a:rPr>
                        <a:t>14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Družstevník Dolný Štál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76551"/>
                  </a:ext>
                </a:extLst>
              </a:tr>
              <a:tr h="3017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>
                          <a:effectLst/>
                        </a:rPr>
                        <a:t>15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Družstevník Okoč-Sokolec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042030"/>
                  </a:ext>
                </a:extLst>
              </a:tr>
              <a:tr h="30179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u="none" strike="noStrike">
                          <a:effectLst/>
                        </a:rPr>
                        <a:t>16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FK Veľká Paka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863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D5E21-FA65-4FBB-AF1B-06A09332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096" y="109728"/>
            <a:ext cx="8610600" cy="2057401"/>
          </a:xfrm>
        </p:spPr>
        <p:txBody>
          <a:bodyPr>
            <a:normAutofit/>
          </a:bodyPr>
          <a:lstStyle/>
          <a:p>
            <a:br>
              <a:rPr lang="sk-SK" dirty="0"/>
            </a:br>
            <a:endParaRPr lang="sk-SK" dirty="0"/>
          </a:p>
        </p:txBody>
      </p:sp>
      <p:graphicFrame>
        <p:nvGraphicFramePr>
          <p:cNvPr id="3" name="Táblázat 3">
            <a:extLst>
              <a:ext uri="{FF2B5EF4-FFF2-40B4-BE49-F238E27FC236}">
                <a16:creationId xmlns:a16="http://schemas.microsoft.com/office/drawing/2014/main" id="{819060B7-C69E-F7A0-8B62-44EF60A8B8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144837"/>
              </p:ext>
            </p:extLst>
          </p:nvPr>
        </p:nvGraphicFramePr>
        <p:xfrm>
          <a:off x="3218688" y="91440"/>
          <a:ext cx="5907024" cy="644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824">
                  <a:extLst>
                    <a:ext uri="{9D8B030D-6E8A-4147-A177-3AD203B41FA5}">
                      <a16:colId xmlns:a16="http://schemas.microsoft.com/office/drawing/2014/main" val="2520855014"/>
                    </a:ext>
                  </a:extLst>
                </a:gridCol>
                <a:gridCol w="4702200">
                  <a:extLst>
                    <a:ext uri="{9D8B030D-6E8A-4147-A177-3AD203B41FA5}">
                      <a16:colId xmlns:a16="http://schemas.microsoft.com/office/drawing/2014/main" val="796878358"/>
                    </a:ext>
                  </a:extLst>
                </a:gridCol>
              </a:tblGrid>
              <a:tr h="595968">
                <a:tc>
                  <a:txBody>
                    <a:bodyPr/>
                    <a:lstStyle/>
                    <a:p>
                      <a:r>
                        <a:rPr lang="sk-SK" sz="1400" dirty="0"/>
                        <a:t>2023/2024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rgbClr val="FFFF00"/>
                          </a:solidFill>
                        </a:rPr>
                        <a:t>VIII. Liga </a:t>
                      </a:r>
                      <a:r>
                        <a:rPr lang="sk-SK" dirty="0" err="1">
                          <a:solidFill>
                            <a:srgbClr val="FFFF00"/>
                          </a:solidFill>
                        </a:rPr>
                        <a:t>ObFZDS</a:t>
                      </a:r>
                      <a:r>
                        <a:rPr lang="sk-SK" dirty="0">
                          <a:solidFill>
                            <a:srgbClr val="FFFF00"/>
                          </a:solidFill>
                        </a:rPr>
                        <a:t>/ONLINE STAVBY LIGA</a:t>
                      </a:r>
                      <a:endParaRPr lang="cs-CZ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35846"/>
                  </a:ext>
                </a:extLst>
              </a:tr>
              <a:tr h="340553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FK Trnávka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80155"/>
                  </a:ext>
                </a:extLst>
              </a:tr>
              <a:tr h="340553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Družstevník Medveďov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250467"/>
                  </a:ext>
                </a:extLst>
              </a:tr>
              <a:tr h="340553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Družstevník Horný Bar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467303"/>
                  </a:ext>
                </a:extLst>
              </a:tr>
              <a:tr h="340553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4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SK </a:t>
                      </a:r>
                      <a:r>
                        <a:rPr lang="sk-SK" b="1" dirty="0" err="1"/>
                        <a:t>Csallóköznádasd</a:t>
                      </a:r>
                      <a:r>
                        <a:rPr lang="sk-SK" b="1" dirty="0"/>
                        <a:t>/ŠK Trstená n/O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350171"/>
                  </a:ext>
                </a:extLst>
              </a:tr>
              <a:tr h="340553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ŠK Čakany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909795"/>
                  </a:ext>
                </a:extLst>
              </a:tr>
              <a:tr h="340553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6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PSE Horná Potôň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56488"/>
                  </a:ext>
                </a:extLst>
              </a:tr>
              <a:tr h="340553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7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TJ Mliečno – </a:t>
                      </a:r>
                      <a:r>
                        <a:rPr lang="sk-SK" b="1" dirty="0" err="1"/>
                        <a:t>Tejfalusi</a:t>
                      </a:r>
                      <a:r>
                        <a:rPr lang="sk-SK" b="1" dirty="0"/>
                        <a:t> TE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659727"/>
                  </a:ext>
                </a:extLst>
              </a:tr>
              <a:tr h="340553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8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Družstevník Mierovo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46334"/>
                  </a:ext>
                </a:extLst>
              </a:tr>
              <a:tr h="340553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9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DSC Orechová Potôň B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60403"/>
                  </a:ext>
                </a:extLst>
              </a:tr>
              <a:tr h="340553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FK Zlaté Klasy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9459"/>
                  </a:ext>
                </a:extLst>
              </a:tr>
              <a:tr h="340553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ŠK FC Vydrany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961569"/>
                  </a:ext>
                </a:extLst>
              </a:tr>
              <a:tr h="340553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FK Blahová, </a:t>
                      </a:r>
                      <a:r>
                        <a:rPr lang="sk-SK" b="1" dirty="0" err="1"/>
                        <a:t>Bellová</a:t>
                      </a:r>
                      <a:r>
                        <a:rPr lang="sk-SK" b="1" dirty="0"/>
                        <a:t> Ves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308465"/>
                  </a:ext>
                </a:extLst>
              </a:tr>
              <a:tr h="340553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SC Veľké Dvorníky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19471"/>
                  </a:ext>
                </a:extLst>
              </a:tr>
              <a:tr h="340553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14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ŠK Rohovce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92177"/>
                  </a:ext>
                </a:extLst>
              </a:tr>
              <a:tr h="340553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Družstevník </a:t>
                      </a:r>
                      <a:r>
                        <a:rPr lang="sk-SK" b="1" dirty="0" err="1"/>
                        <a:t>Ižop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031183"/>
                  </a:ext>
                </a:extLst>
              </a:tr>
              <a:tr h="340553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16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TJ Ňárad/</a:t>
                      </a:r>
                      <a:r>
                        <a:rPr lang="sk-SK" b="1" dirty="0" err="1"/>
                        <a:t>Csiliznyáradi</a:t>
                      </a:r>
                      <a:r>
                        <a:rPr lang="sk-SK" b="1" dirty="0"/>
                        <a:t> TE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70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7F8513-B157-012F-6AF5-AA719CA2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2225C37D-EEB1-A51A-75CB-21019F3C71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810955"/>
              </p:ext>
            </p:extLst>
          </p:nvPr>
        </p:nvGraphicFramePr>
        <p:xfrm>
          <a:off x="3246120" y="531027"/>
          <a:ext cx="580644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024">
                  <a:extLst>
                    <a:ext uri="{9D8B030D-6E8A-4147-A177-3AD203B41FA5}">
                      <a16:colId xmlns:a16="http://schemas.microsoft.com/office/drawing/2014/main" val="2997629437"/>
                    </a:ext>
                  </a:extLst>
                </a:gridCol>
                <a:gridCol w="4594416">
                  <a:extLst>
                    <a:ext uri="{9D8B030D-6E8A-4147-A177-3AD203B41FA5}">
                      <a16:colId xmlns:a16="http://schemas.microsoft.com/office/drawing/2014/main" val="27235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bg1"/>
                          </a:solidFill>
                        </a:rPr>
                        <a:t>IV. LIGA U19 HUMMEL </a:t>
                      </a:r>
                      <a:r>
                        <a:rPr lang="sk-SK" dirty="0" err="1">
                          <a:solidFill>
                            <a:schemeClr val="bg1"/>
                          </a:solidFill>
                        </a:rPr>
                        <a:t>ZsFZ</a:t>
                      </a:r>
                      <a:r>
                        <a:rPr lang="sk-SK" dirty="0">
                          <a:solidFill>
                            <a:schemeClr val="bg1"/>
                          </a:solidFill>
                        </a:rPr>
                        <a:t> - SKUPINA F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898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Družstevník Dolný Štál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88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FC </a:t>
                      </a:r>
                      <a:r>
                        <a:rPr lang="sk-SK" b="1" dirty="0" err="1"/>
                        <a:t>Čilizská</a:t>
                      </a:r>
                      <a:r>
                        <a:rPr lang="sk-SK" b="1" dirty="0"/>
                        <a:t> Radvaň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2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FK Zlaté Klasy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45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4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FC Nový Život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80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err="1"/>
                        <a:t>Palas</a:t>
                      </a:r>
                      <a:r>
                        <a:rPr lang="sk-SK" b="1" dirty="0"/>
                        <a:t> Jahodná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1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6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Družstevník Topoľníky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29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7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Družstevník Okoč-Sokolec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70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8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TJ Lehnice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417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9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Družstevník Vrakúň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31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MFK Malé Dvorníky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6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DSC Orechová Potôň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93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SC Čenkovce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546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OFK Rapid Ohrady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745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14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FK Holice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5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813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60D31-B166-464C-B7EF-02A3D63D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227" y="-254238"/>
            <a:ext cx="8610600" cy="2057401"/>
          </a:xfrm>
        </p:spPr>
        <p:txBody>
          <a:bodyPr/>
          <a:lstStyle/>
          <a:p>
            <a:r>
              <a:rPr lang="sk-SK" dirty="0" err="1"/>
              <a:t>InformÁcie</a:t>
            </a:r>
            <a:r>
              <a:rPr lang="sk-SK" dirty="0"/>
              <a:t> o pridelených Žrebovacích </a:t>
            </a:r>
            <a:r>
              <a:rPr lang="sk-SK" dirty="0" err="1"/>
              <a:t>ČíslACH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23FECF82-F5C8-4B62-B34D-B2F72777C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947493"/>
              </p:ext>
            </p:extLst>
          </p:nvPr>
        </p:nvGraphicFramePr>
        <p:xfrm>
          <a:off x="233714" y="1345721"/>
          <a:ext cx="11420573" cy="5130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636">
                  <a:extLst>
                    <a:ext uri="{9D8B030D-6E8A-4147-A177-3AD203B41FA5}">
                      <a16:colId xmlns:a16="http://schemas.microsoft.com/office/drawing/2014/main" val="4178490391"/>
                    </a:ext>
                  </a:extLst>
                </a:gridCol>
                <a:gridCol w="2098098">
                  <a:extLst>
                    <a:ext uri="{9D8B030D-6E8A-4147-A177-3AD203B41FA5}">
                      <a16:colId xmlns:a16="http://schemas.microsoft.com/office/drawing/2014/main" val="2243519511"/>
                    </a:ext>
                  </a:extLst>
                </a:gridCol>
                <a:gridCol w="594822">
                  <a:extLst>
                    <a:ext uri="{9D8B030D-6E8A-4147-A177-3AD203B41FA5}">
                      <a16:colId xmlns:a16="http://schemas.microsoft.com/office/drawing/2014/main" val="181956996"/>
                    </a:ext>
                  </a:extLst>
                </a:gridCol>
                <a:gridCol w="2184619">
                  <a:extLst>
                    <a:ext uri="{9D8B030D-6E8A-4147-A177-3AD203B41FA5}">
                      <a16:colId xmlns:a16="http://schemas.microsoft.com/office/drawing/2014/main" val="1823711722"/>
                    </a:ext>
                  </a:extLst>
                </a:gridCol>
                <a:gridCol w="735416">
                  <a:extLst>
                    <a:ext uri="{9D8B030D-6E8A-4147-A177-3AD203B41FA5}">
                      <a16:colId xmlns:a16="http://schemas.microsoft.com/office/drawing/2014/main" val="3944202135"/>
                    </a:ext>
                  </a:extLst>
                </a:gridCol>
                <a:gridCol w="2552325">
                  <a:extLst>
                    <a:ext uri="{9D8B030D-6E8A-4147-A177-3AD203B41FA5}">
                      <a16:colId xmlns:a16="http://schemas.microsoft.com/office/drawing/2014/main" val="4206782115"/>
                    </a:ext>
                  </a:extLst>
                </a:gridCol>
                <a:gridCol w="508302">
                  <a:extLst>
                    <a:ext uri="{9D8B030D-6E8A-4147-A177-3AD203B41FA5}">
                      <a16:colId xmlns:a16="http://schemas.microsoft.com/office/drawing/2014/main" val="1785859934"/>
                    </a:ext>
                  </a:extLst>
                </a:gridCol>
                <a:gridCol w="2141355">
                  <a:extLst>
                    <a:ext uri="{9D8B030D-6E8A-4147-A177-3AD203B41FA5}">
                      <a16:colId xmlns:a16="http://schemas.microsoft.com/office/drawing/2014/main" val="2307742442"/>
                    </a:ext>
                  </a:extLst>
                </a:gridCol>
              </a:tblGrid>
              <a:tr h="3219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2000" b="1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U15</a:t>
                      </a:r>
                      <a:endParaRPr lang="sk-SK" sz="2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2000" b="1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U13</a:t>
                      </a:r>
                      <a:endParaRPr lang="sk-SK" sz="2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2000" b="1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U11</a:t>
                      </a:r>
                      <a:endParaRPr lang="sk-SK" sz="2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20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U9</a:t>
                      </a:r>
                      <a:endParaRPr lang="sk-SK" sz="20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6" marR="8146" marT="8146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438184"/>
                  </a:ext>
                </a:extLst>
              </a:tr>
              <a:tr h="24763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1.FC </a:t>
                      </a:r>
                      <a:r>
                        <a:rPr lang="sk-SK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Roma</a:t>
                      </a:r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Zlaté Klasy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1.FC </a:t>
                      </a:r>
                      <a:r>
                        <a:rPr lang="sk-SK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Roma</a:t>
                      </a:r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Zlaté Klasy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A1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Gabčíkovo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A1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Malé Dvorníky A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75077"/>
                  </a:ext>
                </a:extLst>
              </a:tr>
              <a:tr h="24763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MFK Malé Dvorníky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MFK Malé Dvorníky A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A2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Kostolné Kračany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A2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Holice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703250"/>
                  </a:ext>
                </a:extLst>
              </a:tr>
              <a:tr h="24763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TJ Mliečno/</a:t>
                      </a:r>
                      <a:r>
                        <a:rPr lang="sk-SK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Tejfalusi</a:t>
                      </a:r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TE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MFK Malé Dvorníky B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A3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Vrakúň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A3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Gabčíkovo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114984"/>
                  </a:ext>
                </a:extLst>
              </a:tr>
              <a:tr h="24763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NAFC Veľké Blahovo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TJ Kostolné Kračany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A4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Mliečno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A4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Kráľovičove Kračany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48976"/>
                  </a:ext>
                </a:extLst>
              </a:tr>
              <a:tr h="2644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FC Nový Život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NAFC Veľké Blahovo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A5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Baloň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A5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Baloň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74456"/>
                  </a:ext>
                </a:extLst>
              </a:tr>
              <a:tr h="27277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OFK Rapid Ohrady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TJ Mliečno/</a:t>
                      </a:r>
                      <a:r>
                        <a:rPr lang="sk-SK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Tejfalusi</a:t>
                      </a:r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TE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Malé Dvorníky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Mliečno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12806"/>
                  </a:ext>
                </a:extLst>
              </a:tr>
              <a:tr h="260014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DSC Orechová Potôň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 Potônske Lúky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B2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Holice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B2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Janíky A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60643"/>
                  </a:ext>
                </a:extLst>
              </a:tr>
              <a:tr h="24763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OFC Sap 1986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OFC Sap 1986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B3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Štvrtok n/O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B3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ARC Sport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158037"/>
                  </a:ext>
                </a:extLst>
              </a:tr>
              <a:tr h="24763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Družstevník Topoľníky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PSE Horná Potôň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B4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Mierovo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B4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Orechová Potôň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555921"/>
                  </a:ext>
                </a:extLst>
              </a:tr>
              <a:tr h="260014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Družstevník Okoč-Sokolec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Družstevník Topoľníky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B5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Orechová Potôň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B5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Štvrtok n/O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564472"/>
                  </a:ext>
                </a:extLst>
              </a:tr>
              <a:tr h="24763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TJ Lehnice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OFK Rapid Ohrady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C1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Okoč-Sokolec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C1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Lehnice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891192"/>
                  </a:ext>
                </a:extLst>
              </a:tr>
              <a:tr h="260014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FK Holice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Družstevník Okoč-Sokolec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C2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Jahodná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C2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Janíky B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6760"/>
                  </a:ext>
                </a:extLst>
              </a:tr>
              <a:tr h="24763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 Čenkovce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FK Holice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C3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Vrakúň B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C3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Čenkovce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308373"/>
                  </a:ext>
                </a:extLst>
              </a:tr>
              <a:tr h="260014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Družstevník Vrakúň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Družstevník Vrakúň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C4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Topoľníky</a:t>
                      </a:r>
                    </a:p>
                  </a:txBody>
                  <a:tcPr marL="8146" marR="8146" marT="814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C4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Horná Potôň</a:t>
                      </a: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020980"/>
                  </a:ext>
                </a:extLst>
              </a:tr>
              <a:tr h="260014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Družstevník Dolný Štál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Družstevník Dolný Štál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D1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Lehnice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D1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Okoč-Sokolec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020509"/>
                  </a:ext>
                </a:extLst>
              </a:tr>
              <a:tr h="24763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FC Okoličná n/O</a:t>
                      </a:r>
                    </a:p>
                  </a:txBody>
                  <a:tcPr marL="8146" marR="8146" marT="814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Voľný los</a:t>
                      </a:r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D2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Čenkovce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D2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Trhová hradská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301824"/>
                  </a:ext>
                </a:extLst>
              </a:tr>
              <a:tr h="247632">
                <a:tc>
                  <a:txBody>
                    <a:bodyPr/>
                    <a:lstStyle/>
                    <a:p>
                      <a:pPr algn="ctr" fontAlgn="ctr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D3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Blatná n/O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D3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Malé Dvorníky B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394461"/>
                  </a:ext>
                </a:extLst>
              </a:tr>
              <a:tr h="247632">
                <a:tc>
                  <a:txBody>
                    <a:bodyPr/>
                    <a:lstStyle/>
                    <a:p>
                      <a:pPr algn="ctr" fontAlgn="ctr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D4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Roma</a:t>
                      </a:r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Zlaté Klasy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D4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Jahodná</a:t>
                      </a:r>
                    </a:p>
                  </a:txBody>
                  <a:tcPr marL="8146" marR="8146" marT="81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77134"/>
                  </a:ext>
                </a:extLst>
              </a:tr>
              <a:tr h="247632">
                <a:tc>
                  <a:txBody>
                    <a:bodyPr/>
                    <a:lstStyle/>
                    <a:p>
                      <a:pPr algn="ctr" fontAlgn="ctr"/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D5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Veľká Paka</a:t>
                      </a:r>
                    </a:p>
                  </a:txBody>
                  <a:tcPr marL="8146" marR="8146" marT="8146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0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0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46" marR="8146" marT="8146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59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1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3A4CB-CB05-462B-9639-4B0B52CB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Diskusia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C943F0A-F5DC-4E30-9FD9-86EA75ECB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diskusii vystúpili:</a:t>
            </a:r>
          </a:p>
          <a:p>
            <a:endParaRPr lang="sk-SK" dirty="0"/>
          </a:p>
          <a:p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589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43124-FD43-4C7B-A555-28224D34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Menovanie skrutátorov a overovateľov zápisnice, schvaľovanie pracovných komisií konferencie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BCC226-0ABE-4567-9377-67419D5FA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rgbClr val="FFFF00"/>
                </a:solidFill>
              </a:rPr>
              <a:t>Mandátna komisia: predseda: Richard </a:t>
            </a:r>
            <a:r>
              <a:rPr lang="sk-SK" dirty="0" err="1">
                <a:solidFill>
                  <a:srgbClr val="FFFF00"/>
                </a:solidFill>
              </a:rPr>
              <a:t>Földes</a:t>
            </a:r>
            <a:r>
              <a:rPr lang="sk-SK" dirty="0">
                <a:solidFill>
                  <a:srgbClr val="FFFF00"/>
                </a:solidFill>
              </a:rPr>
              <a:t> </a:t>
            </a:r>
            <a:r>
              <a:rPr lang="sk-SK" dirty="0"/>
              <a:t>	</a:t>
            </a:r>
            <a:r>
              <a:rPr lang="sk-SK" b="1" dirty="0"/>
              <a:t>  </a:t>
            </a:r>
          </a:p>
          <a:p>
            <a:pPr marL="0" indent="0">
              <a:buNone/>
            </a:pPr>
            <a:r>
              <a:rPr lang="sk-SK" b="1" dirty="0"/>
              <a:t>	 	  členovia:   Csaba </a:t>
            </a:r>
            <a:r>
              <a:rPr lang="sk-SK" b="1" dirty="0" err="1"/>
              <a:t>Csiffári</a:t>
            </a:r>
            <a:r>
              <a:rPr lang="sk-SK" b="1" dirty="0"/>
              <a:t>, Ľudovít Horváth</a:t>
            </a:r>
          </a:p>
          <a:p>
            <a:pPr marL="0" indent="0">
              <a:buNone/>
            </a:pPr>
            <a:r>
              <a:rPr lang="sk-SK" b="1" dirty="0"/>
              <a:t>			 	 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>
                <a:solidFill>
                  <a:srgbClr val="FFFF00"/>
                </a:solidFill>
              </a:rPr>
              <a:t>Návrhová komisia:	predseda:  Leonard </a:t>
            </a:r>
            <a:r>
              <a:rPr lang="sk-SK" dirty="0" err="1">
                <a:solidFill>
                  <a:srgbClr val="FFFF00"/>
                </a:solidFill>
              </a:rPr>
              <a:t>Flaska</a:t>
            </a:r>
            <a:r>
              <a:rPr lang="sk-SK" b="1" dirty="0"/>
              <a:t> </a:t>
            </a:r>
            <a:r>
              <a:rPr lang="sk-SK" dirty="0"/>
              <a:t>	</a:t>
            </a:r>
            <a:r>
              <a:rPr lang="sk-SK" b="1" dirty="0"/>
              <a:t> </a:t>
            </a:r>
          </a:p>
          <a:p>
            <a:pPr marL="0" indent="0">
              <a:buNone/>
            </a:pPr>
            <a:r>
              <a:rPr lang="sk-SK" b="1" dirty="0"/>
              <a:t>		členovia:  </a:t>
            </a:r>
          </a:p>
          <a:p>
            <a:pPr marL="0" indent="0">
              <a:buNone/>
            </a:pPr>
            <a:r>
              <a:rPr lang="sk-SK" b="1" dirty="0"/>
              <a:t>			  	 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>
                <a:solidFill>
                  <a:srgbClr val="FFFF00"/>
                </a:solidFill>
              </a:rPr>
              <a:t>Overovatelia zápisnice:  </a:t>
            </a:r>
            <a:r>
              <a:rPr lang="sk-SK" b="1" dirty="0"/>
              <a:t> Štefan </a:t>
            </a:r>
            <a:r>
              <a:rPr lang="sk-SK" b="1" dirty="0" err="1"/>
              <a:t>Valacsay</a:t>
            </a:r>
            <a:r>
              <a:rPr lang="sk-SK" b="1" dirty="0"/>
              <a:t>, Anton Lakatos</a:t>
            </a:r>
            <a:r>
              <a:rPr lang="sk-S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091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186D9-DF4B-436C-994A-49EBC7D2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Informácia o uzneseniach prijatých konferenciou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141997-B28C-4A8A-ABC0-24E57EE3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Predkladá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Predseda Návrhovej komisie</a:t>
            </a:r>
          </a:p>
          <a:p>
            <a:endParaRPr lang="sk-SK" dirty="0"/>
          </a:p>
          <a:p>
            <a:pPr marL="3200400" lvl="7" indent="0">
              <a:buNone/>
            </a:pPr>
            <a:r>
              <a:rPr lang="sk-SK" sz="3600" b="1" dirty="0"/>
              <a:t>Leonard </a:t>
            </a:r>
            <a:r>
              <a:rPr lang="sk-SK" sz="3600" b="1" dirty="0" err="1"/>
              <a:t>Flaska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41077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883EA-CD27-4CB7-8614-44044DAF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AAB092-37E1-49A5-A9D7-6DA2C08A3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/>
              <a:t>Ďakujeme !</a:t>
            </a:r>
          </a:p>
          <a:p>
            <a:endParaRPr lang="sk-SK" sz="3200" b="1" dirty="0"/>
          </a:p>
          <a:p>
            <a:pPr marL="2286000" lvl="5" indent="0">
              <a:buNone/>
            </a:pPr>
            <a:r>
              <a:rPr lang="sk-SK" sz="3200" b="1" dirty="0"/>
              <a:t>Dovidenia a šťastnú cestu domov !!!</a:t>
            </a:r>
          </a:p>
        </p:txBody>
      </p:sp>
    </p:spTree>
    <p:extLst>
      <p:ext uri="{BB962C8B-B14F-4D97-AF65-F5344CB8AC3E}">
        <p14:creationId xmlns:p14="http://schemas.microsoft.com/office/powerpoint/2010/main" val="7065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012D5-8516-4ED0-A2C0-774815F6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34F680-DE1F-425C-B8BC-FB99ECFC2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/>
          <a:lstStyle/>
          <a:p>
            <a:pPr marL="0" indent="0" algn="ctr">
              <a:buNone/>
            </a:pPr>
            <a:r>
              <a:rPr lang="sk-SK" sz="2400" dirty="0"/>
              <a:t>Hlavný skrutátor:   </a:t>
            </a:r>
            <a:r>
              <a:rPr lang="sk-SK" sz="2400" b="1" dirty="0"/>
              <a:t> Štefan </a:t>
            </a:r>
            <a:r>
              <a:rPr lang="sk-SK" sz="2400" b="1" dirty="0" err="1"/>
              <a:t>Simon</a:t>
            </a:r>
            <a:endParaRPr lang="sk-SK" sz="2400" b="1" dirty="0"/>
          </a:p>
          <a:p>
            <a:pPr marL="0" indent="0">
              <a:buNone/>
            </a:pPr>
            <a:r>
              <a:rPr lang="sk-SK" sz="2400" dirty="0"/>
              <a:t>	        		</a:t>
            </a:r>
          </a:p>
          <a:p>
            <a:pPr marL="0" indent="0">
              <a:buNone/>
            </a:pPr>
            <a:r>
              <a:rPr lang="sk-SK" sz="2400" dirty="0"/>
              <a:t>			Skrutátor:</a:t>
            </a:r>
          </a:p>
          <a:p>
            <a:pPr marL="0" indent="0">
              <a:buNone/>
            </a:pPr>
            <a:r>
              <a:rPr lang="sk-SK" sz="2400" dirty="0"/>
              <a:t>				</a:t>
            </a:r>
            <a:endParaRPr lang="sk-SK" sz="2400" b="1" dirty="0"/>
          </a:p>
          <a:p>
            <a:pPr marL="0" indent="0">
              <a:buNone/>
            </a:pPr>
            <a:r>
              <a:rPr lang="sk-SK" sz="2400" dirty="0"/>
              <a:t>			                   </a:t>
            </a:r>
            <a:r>
              <a:rPr lang="sk-SK" sz="2400" b="1" dirty="0"/>
              <a:t>Štefan </a:t>
            </a:r>
            <a:r>
              <a:rPr lang="sk-SK" sz="2400" b="1" dirty="0" err="1"/>
              <a:t>Bazsó</a:t>
            </a:r>
            <a:endParaRPr lang="sk-SK" sz="2400" b="1" dirty="0"/>
          </a:p>
          <a:p>
            <a:pPr marL="0" indent="0">
              <a:buNone/>
            </a:pPr>
            <a:r>
              <a:rPr lang="sk-SK" sz="2400" b="1" dirty="0"/>
              <a:t>				        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97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3F017-4EA1-4025-866B-AC377AB8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2057401"/>
          </a:xfrm>
        </p:spPr>
        <p:txBody>
          <a:bodyPr/>
          <a:lstStyle/>
          <a:p>
            <a:r>
              <a:rPr lang="sk-SK" dirty="0">
                <a:solidFill>
                  <a:srgbClr val="FFFF00"/>
                </a:solidFill>
              </a:rPr>
              <a:t>SCHVÁLENIE PROGRAMU</a:t>
            </a:r>
            <a:br>
              <a:rPr lang="sk-SK" dirty="0">
                <a:solidFill>
                  <a:srgbClr val="FFFF00"/>
                </a:solidFill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074DC0-38D2-4DA1-A5EE-8A1C4AA1D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07347"/>
            <a:ext cx="10820400" cy="575065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k-SK" dirty="0"/>
              <a:t>1.   Otvorenie (vrátane vyhlásenia o zvolaní v zmysle stanov a správy </a:t>
            </a:r>
            <a:r>
              <a:rPr lang="sk-SK" dirty="0" err="1"/>
              <a:t>mand</a:t>
            </a:r>
            <a:r>
              <a:rPr lang="sk-SK" dirty="0"/>
              <a:t>. komisie)</a:t>
            </a:r>
          </a:p>
          <a:p>
            <a:pPr marL="0" lvl="0" indent="0">
              <a:buNone/>
            </a:pPr>
            <a:r>
              <a:rPr lang="sk-SK" dirty="0"/>
              <a:t>2.   Menovanie skrutátorov a overovateľov zápisnice, </a:t>
            </a:r>
            <a:r>
              <a:rPr lang="sk-SK" dirty="0" err="1"/>
              <a:t>schvaľ</a:t>
            </a:r>
            <a:r>
              <a:rPr lang="sk-SK" dirty="0"/>
              <a:t>. prac. komisií konferencie</a:t>
            </a:r>
          </a:p>
          <a:p>
            <a:pPr marL="0" lvl="0" indent="0">
              <a:buNone/>
            </a:pPr>
            <a:r>
              <a:rPr lang="sk-SK" dirty="0"/>
              <a:t>3.   Schvaľovanie návrhu programu konferencie ObFZ Dunajská Streda</a:t>
            </a:r>
          </a:p>
          <a:p>
            <a:pPr marL="0" lvl="0" indent="0">
              <a:buNone/>
            </a:pPr>
            <a:r>
              <a:rPr lang="sk-SK" dirty="0"/>
              <a:t>4.   Správa predsedu ObFZ Dunajská Streda</a:t>
            </a:r>
          </a:p>
          <a:p>
            <a:pPr marL="0" lvl="0" indent="0">
              <a:buNone/>
            </a:pPr>
            <a:r>
              <a:rPr lang="sk-SK" dirty="0"/>
              <a:t>5.   Odovzdávanie ocenení </a:t>
            </a:r>
          </a:p>
          <a:p>
            <a:pPr marL="0" lvl="0" indent="0">
              <a:buNone/>
            </a:pPr>
            <a:r>
              <a:rPr lang="sk-SK" dirty="0"/>
              <a:t>6.   Informácia o plnení rozpočtu ObFZ Dunajská Streda do 31.5.2023</a:t>
            </a:r>
          </a:p>
          <a:p>
            <a:pPr marL="0" lvl="0" indent="0">
              <a:buNone/>
            </a:pPr>
            <a:r>
              <a:rPr lang="sk-SK" dirty="0"/>
              <a:t>7. Aktív ŠTK</a:t>
            </a:r>
          </a:p>
          <a:p>
            <a:pPr marL="0" lvl="0" indent="0">
              <a:buNone/>
            </a:pPr>
            <a:r>
              <a:rPr lang="sk-SK" dirty="0"/>
              <a:t>8. Diskusia</a:t>
            </a:r>
          </a:p>
          <a:p>
            <a:pPr marL="0" lvl="0" indent="0">
              <a:buNone/>
            </a:pPr>
            <a:r>
              <a:rPr lang="sk-SK" dirty="0"/>
              <a:t>9. Informácia o uzneseniach prijatých konferenciou</a:t>
            </a:r>
          </a:p>
          <a:p>
            <a:pPr marL="0" lvl="0" indent="0">
              <a:buNone/>
            </a:pPr>
            <a:r>
              <a:rPr lang="sk-SK" dirty="0"/>
              <a:t>10. Záver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1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FD368-18CE-4995-95FA-D9063EA0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882" y="-7199"/>
            <a:ext cx="8610600" cy="1293028"/>
          </a:xfrm>
        </p:spPr>
        <p:txBody>
          <a:bodyPr/>
          <a:lstStyle/>
          <a:p>
            <a:r>
              <a:rPr lang="sk-SK" dirty="0"/>
              <a:t>Slovenský futbalový zväz</a:t>
            </a:r>
            <a:br>
              <a:rPr lang="sk-SK" dirty="0"/>
            </a:br>
            <a:r>
              <a:rPr lang="sk-SK" dirty="0"/>
              <a:t> 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CD87635-22E4-40BF-AA10-3A99615A3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85830"/>
            <a:ext cx="10820400" cy="4932856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r>
              <a:rPr lang="sk-SK" dirty="0"/>
              <a:t>Konferencie SFZ – 24.2.2023   konferencia v Poprade</a:t>
            </a:r>
          </a:p>
          <a:p>
            <a:pPr lvl="5"/>
            <a:endParaRPr lang="sk-SK" sz="2000" dirty="0"/>
          </a:p>
          <a:p>
            <a:r>
              <a:rPr lang="sk-SK" b="1" dirty="0"/>
              <a:t>prezident SFZ </a:t>
            </a:r>
            <a:r>
              <a:rPr lang="sk-SK" dirty="0"/>
              <a:t>– </a:t>
            </a:r>
            <a:r>
              <a:rPr lang="sk-SK" b="1" dirty="0">
                <a:solidFill>
                  <a:srgbClr val="FFFF00"/>
                </a:solidFill>
              </a:rPr>
              <a:t>Ján Kováčik</a:t>
            </a:r>
          </a:p>
          <a:p>
            <a:r>
              <a:rPr lang="sk-SK" b="1" dirty="0"/>
              <a:t>Člen VV SFZ </a:t>
            </a:r>
            <a:r>
              <a:rPr lang="sk-SK" dirty="0"/>
              <a:t>– </a:t>
            </a:r>
            <a:r>
              <a:rPr lang="sk-SK" b="1" dirty="0">
                <a:solidFill>
                  <a:srgbClr val="FFFF00"/>
                </a:solidFill>
              </a:rPr>
              <a:t>Tibor Végh </a:t>
            </a:r>
            <a:r>
              <a:rPr lang="sk-SK" dirty="0"/>
              <a:t>(predseda FK 1904 DAC Dunajská Streda) </a:t>
            </a:r>
          </a:p>
          <a:p>
            <a:endParaRPr lang="sk-SK" dirty="0"/>
          </a:p>
          <a:p>
            <a:endParaRPr lang="sk-SK" dirty="0"/>
          </a:p>
          <a:p>
            <a:r>
              <a:rPr lang="sk-SK" b="1" dirty="0"/>
              <a:t>Člen revíznej komisie SFZ </a:t>
            </a:r>
            <a:r>
              <a:rPr lang="sk-SK" dirty="0"/>
              <a:t>– </a:t>
            </a:r>
            <a:r>
              <a:rPr lang="sk-SK" b="1" dirty="0">
                <a:solidFill>
                  <a:srgbClr val="FFFF00"/>
                </a:solidFill>
              </a:rPr>
              <a:t>Ing. Arpád </a:t>
            </a:r>
            <a:r>
              <a:rPr lang="sk-SK" b="1" dirty="0" err="1">
                <a:solidFill>
                  <a:srgbClr val="FFFF00"/>
                </a:solidFill>
              </a:rPr>
              <a:t>Benovič</a:t>
            </a:r>
            <a:endParaRPr lang="sk-SK" b="1" dirty="0">
              <a:solidFill>
                <a:srgbClr val="FFFF00"/>
              </a:solidFill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04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3E2C3B-387C-3444-6F7B-ED275C9A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634" y="82886"/>
            <a:ext cx="8610600" cy="1293028"/>
          </a:xfrm>
        </p:spPr>
        <p:txBody>
          <a:bodyPr/>
          <a:lstStyle/>
          <a:p>
            <a:r>
              <a:rPr lang="cs-CZ" dirty="0"/>
              <a:t>členské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250FE6-E807-C124-789C-970EE2D8C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09292"/>
            <a:ext cx="10820400" cy="5209394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Navrhované </a:t>
            </a:r>
            <a:r>
              <a:rPr lang="cs-CZ" dirty="0" err="1">
                <a:solidFill>
                  <a:srgbClr val="FFFF00"/>
                </a:solidFill>
              </a:rPr>
              <a:t>zmeny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sa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týkajú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napríklad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hráčov</a:t>
            </a:r>
            <a:r>
              <a:rPr lang="cs-CZ" dirty="0">
                <a:solidFill>
                  <a:srgbClr val="FFFF00"/>
                </a:solidFill>
              </a:rPr>
              <a:t> do 18 </a:t>
            </a:r>
            <a:r>
              <a:rPr lang="cs-CZ" dirty="0" err="1">
                <a:solidFill>
                  <a:srgbClr val="FFFF00"/>
                </a:solidFill>
              </a:rPr>
              <a:t>rokov</a:t>
            </a:r>
            <a:r>
              <a:rPr lang="cs-CZ" dirty="0">
                <a:solidFill>
                  <a:srgbClr val="FFFF00"/>
                </a:solidFill>
              </a:rPr>
              <a:t> veku, kde z </a:t>
            </a:r>
            <a:r>
              <a:rPr lang="cs-CZ" dirty="0" err="1">
                <a:solidFill>
                  <a:srgbClr val="FFFF00"/>
                </a:solidFill>
              </a:rPr>
              <a:t>pôvodných</a:t>
            </a:r>
            <a:r>
              <a:rPr lang="cs-CZ" dirty="0">
                <a:solidFill>
                  <a:srgbClr val="FFFF00"/>
                </a:solidFill>
              </a:rPr>
              <a:t> 3 eur </a:t>
            </a:r>
            <a:r>
              <a:rPr lang="cs-CZ" dirty="0" err="1">
                <a:solidFill>
                  <a:srgbClr val="FFFF00"/>
                </a:solidFill>
              </a:rPr>
              <a:t>sa</a:t>
            </a:r>
            <a:r>
              <a:rPr lang="cs-CZ" dirty="0">
                <a:solidFill>
                  <a:srgbClr val="FFFF00"/>
                </a:solidFill>
              </a:rPr>
              <a:t> členské zvyšuje </a:t>
            </a:r>
            <a:r>
              <a:rPr lang="cs-CZ" b="1" dirty="0">
                <a:solidFill>
                  <a:srgbClr val="FFFF00"/>
                </a:solidFill>
              </a:rPr>
              <a:t>na 7 eur</a:t>
            </a:r>
            <a:r>
              <a:rPr lang="cs-CZ" dirty="0">
                <a:solidFill>
                  <a:srgbClr val="FFFF00"/>
                </a:solidFill>
              </a:rPr>
              <a:t>. Hráč od 18 </a:t>
            </a:r>
            <a:r>
              <a:rPr lang="cs-CZ" dirty="0" err="1">
                <a:solidFill>
                  <a:srgbClr val="FFFF00"/>
                </a:solidFill>
              </a:rPr>
              <a:t>rokov</a:t>
            </a:r>
            <a:r>
              <a:rPr lang="cs-CZ" dirty="0">
                <a:solidFill>
                  <a:srgbClr val="FFFF00"/>
                </a:solidFill>
              </a:rPr>
              <a:t> veku (</a:t>
            </a:r>
            <a:r>
              <a:rPr lang="cs-CZ" dirty="0" err="1">
                <a:solidFill>
                  <a:srgbClr val="FFFF00"/>
                </a:solidFill>
              </a:rPr>
              <a:t>dospelý</a:t>
            </a:r>
            <a:r>
              <a:rPr lang="cs-CZ" dirty="0">
                <a:solidFill>
                  <a:srgbClr val="FFFF00"/>
                </a:solidFill>
              </a:rPr>
              <a:t>) </a:t>
            </a:r>
            <a:r>
              <a:rPr lang="cs-CZ" dirty="0" err="1">
                <a:solidFill>
                  <a:srgbClr val="FFFF00"/>
                </a:solidFill>
              </a:rPr>
              <a:t>sa</a:t>
            </a:r>
            <a:r>
              <a:rPr lang="cs-CZ" dirty="0">
                <a:solidFill>
                  <a:srgbClr val="FFFF00"/>
                </a:solidFill>
              </a:rPr>
              <a:t> výška </a:t>
            </a:r>
            <a:r>
              <a:rPr lang="cs-CZ" dirty="0" err="1">
                <a:solidFill>
                  <a:srgbClr val="FFFF00"/>
                </a:solidFill>
              </a:rPr>
              <a:t>mení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zo</a:t>
            </a:r>
            <a:r>
              <a:rPr lang="cs-CZ" dirty="0">
                <a:solidFill>
                  <a:srgbClr val="FFFF00"/>
                </a:solidFill>
              </a:rPr>
              <a:t> 6 eur </a:t>
            </a:r>
            <a:r>
              <a:rPr lang="cs-CZ" b="1" dirty="0">
                <a:solidFill>
                  <a:srgbClr val="FFFF00"/>
                </a:solidFill>
              </a:rPr>
              <a:t>na 10 eur</a:t>
            </a:r>
            <a:r>
              <a:rPr lang="cs-CZ" dirty="0">
                <a:solidFill>
                  <a:srgbClr val="FFFF00"/>
                </a:solidFill>
              </a:rPr>
              <a:t>. 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r>
              <a:rPr lang="cs-CZ" dirty="0">
                <a:solidFill>
                  <a:srgbClr val="FFFF00"/>
                </a:solidFill>
              </a:rPr>
              <a:t>Ostatní delegáti </a:t>
            </a:r>
            <a:r>
              <a:rPr lang="cs-CZ" dirty="0" err="1">
                <a:solidFill>
                  <a:srgbClr val="FFFF00"/>
                </a:solidFill>
              </a:rPr>
              <a:t>sa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menia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zo</a:t>
            </a:r>
            <a:r>
              <a:rPr lang="cs-CZ" dirty="0">
                <a:solidFill>
                  <a:srgbClr val="FFFF00"/>
                </a:solidFill>
              </a:rPr>
              <a:t> 6 eur </a:t>
            </a:r>
            <a:r>
              <a:rPr lang="cs-CZ" b="1" dirty="0">
                <a:solidFill>
                  <a:srgbClr val="FFFF00"/>
                </a:solidFill>
              </a:rPr>
              <a:t>na 14 eur</a:t>
            </a:r>
            <a:r>
              <a:rPr lang="cs-CZ" dirty="0">
                <a:solidFill>
                  <a:srgbClr val="FFFF00"/>
                </a:solidFill>
              </a:rPr>
              <a:t>. </a:t>
            </a:r>
            <a:r>
              <a:rPr lang="cs-CZ" dirty="0" err="1">
                <a:solidFill>
                  <a:srgbClr val="FFFF00"/>
                </a:solidFill>
              </a:rPr>
              <a:t>Zmena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sa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týka</a:t>
            </a:r>
            <a:r>
              <a:rPr lang="cs-CZ" dirty="0">
                <a:solidFill>
                  <a:srgbClr val="FFFF00"/>
                </a:solidFill>
              </a:rPr>
              <a:t> aj </a:t>
            </a:r>
            <a:r>
              <a:rPr lang="cs-CZ" dirty="0" err="1">
                <a:solidFill>
                  <a:srgbClr val="FFFF00"/>
                </a:solidFill>
              </a:rPr>
              <a:t>klubov</a:t>
            </a:r>
            <a:r>
              <a:rPr lang="cs-CZ" dirty="0">
                <a:solidFill>
                  <a:srgbClr val="FFFF00"/>
                </a:solidFill>
              </a:rPr>
              <a:t>, kde </a:t>
            </a:r>
            <a:r>
              <a:rPr lang="cs-CZ" dirty="0" err="1">
                <a:solidFill>
                  <a:srgbClr val="FFFF00"/>
                </a:solidFill>
              </a:rPr>
              <a:t>sa</a:t>
            </a:r>
            <a:r>
              <a:rPr lang="cs-CZ" dirty="0">
                <a:solidFill>
                  <a:srgbClr val="FFFF00"/>
                </a:solidFill>
              </a:rPr>
              <a:t> výška členského </a:t>
            </a:r>
            <a:r>
              <a:rPr lang="cs-CZ" dirty="0" err="1">
                <a:solidFill>
                  <a:srgbClr val="FFFF00"/>
                </a:solidFill>
              </a:rPr>
              <a:t>mení</a:t>
            </a:r>
            <a:r>
              <a:rPr lang="cs-CZ" dirty="0">
                <a:solidFill>
                  <a:srgbClr val="FFFF00"/>
                </a:solidFill>
              </a:rPr>
              <a:t> z 20 eur </a:t>
            </a:r>
            <a:r>
              <a:rPr lang="cs-CZ" b="1" dirty="0">
                <a:solidFill>
                  <a:srgbClr val="FFFF00"/>
                </a:solidFill>
              </a:rPr>
              <a:t>na 25 eur </a:t>
            </a:r>
            <a:r>
              <a:rPr lang="cs-CZ" dirty="0">
                <a:solidFill>
                  <a:srgbClr val="FFFF00"/>
                </a:solidFill>
              </a:rPr>
              <a:t>a </a:t>
            </a:r>
            <a:r>
              <a:rPr lang="cs-CZ" dirty="0" err="1">
                <a:solidFill>
                  <a:srgbClr val="FFFF00"/>
                </a:solidFill>
              </a:rPr>
              <a:t>pridružený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členovia</a:t>
            </a:r>
            <a:r>
              <a:rPr lang="cs-CZ" dirty="0">
                <a:solidFill>
                  <a:srgbClr val="FFFF00"/>
                </a:solidFill>
              </a:rPr>
              <a:t> z 20 eur na </a:t>
            </a:r>
            <a:r>
              <a:rPr lang="cs-CZ" b="1" dirty="0">
                <a:solidFill>
                  <a:srgbClr val="FFFF00"/>
                </a:solidFill>
              </a:rPr>
              <a:t>30 eur</a:t>
            </a:r>
            <a:r>
              <a:rPr lang="cs-CZ" dirty="0">
                <a:solidFill>
                  <a:srgbClr val="FFFF00"/>
                </a:solidFill>
              </a:rPr>
              <a:t>. 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r>
              <a:rPr lang="cs-CZ" dirty="0" err="1">
                <a:solidFill>
                  <a:srgbClr val="FFFF00"/>
                </a:solidFill>
              </a:rPr>
              <a:t>Ako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posledná</a:t>
            </a:r>
            <a:r>
              <a:rPr lang="cs-CZ" dirty="0">
                <a:solidFill>
                  <a:srgbClr val="FFFF00"/>
                </a:solidFill>
              </a:rPr>
              <a:t> navrhovaná </a:t>
            </a:r>
            <a:r>
              <a:rPr lang="cs-CZ" dirty="0" err="1">
                <a:solidFill>
                  <a:srgbClr val="FFFF00"/>
                </a:solidFill>
              </a:rPr>
              <a:t>zmena</a:t>
            </a:r>
            <a:r>
              <a:rPr lang="cs-CZ" dirty="0">
                <a:solidFill>
                  <a:srgbClr val="FFFF00"/>
                </a:solidFill>
              </a:rPr>
              <a:t> výšky členského je </a:t>
            </a:r>
            <a:r>
              <a:rPr lang="cs-CZ" dirty="0" err="1">
                <a:solidFill>
                  <a:srgbClr val="FFFF00"/>
                </a:solidFill>
              </a:rPr>
              <a:t>pri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sprostredkovateľoch</a:t>
            </a:r>
            <a:r>
              <a:rPr lang="cs-CZ" dirty="0">
                <a:solidFill>
                  <a:srgbClr val="FFFF00"/>
                </a:solidFill>
              </a:rPr>
              <a:t> z 20 eur na 50 eur. </a:t>
            </a:r>
            <a:r>
              <a:rPr lang="cs-CZ" dirty="0" err="1">
                <a:solidFill>
                  <a:srgbClr val="FFFF00"/>
                </a:solidFill>
              </a:rPr>
              <a:t>Takéto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zvýšenie</a:t>
            </a:r>
            <a:r>
              <a:rPr lang="cs-CZ" dirty="0">
                <a:solidFill>
                  <a:srgbClr val="FFFF00"/>
                </a:solidFill>
              </a:rPr>
              <a:t> nepovažujeme za </a:t>
            </a:r>
            <a:r>
              <a:rPr lang="cs-CZ" dirty="0" err="1">
                <a:solidFill>
                  <a:srgbClr val="FFFF00"/>
                </a:solidFill>
              </a:rPr>
              <a:t>likvidačné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nakoľko</a:t>
            </a:r>
            <a:r>
              <a:rPr lang="cs-CZ" dirty="0">
                <a:solidFill>
                  <a:srgbClr val="FFFF00"/>
                </a:solidFill>
              </a:rPr>
              <a:t> doba ide </a:t>
            </a:r>
            <a:r>
              <a:rPr lang="cs-CZ" dirty="0" err="1">
                <a:solidFill>
                  <a:srgbClr val="FFFF00"/>
                </a:solidFill>
              </a:rPr>
              <a:t>ďalej</a:t>
            </a:r>
            <a:r>
              <a:rPr lang="cs-CZ" dirty="0">
                <a:solidFill>
                  <a:srgbClr val="FFFF00"/>
                </a:solidFill>
              </a:rPr>
              <a:t> a vplyv </a:t>
            </a:r>
            <a:r>
              <a:rPr lang="cs-CZ" dirty="0" err="1">
                <a:solidFill>
                  <a:srgbClr val="FFFF00"/>
                </a:solidFill>
              </a:rPr>
              <a:t>inflácie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sa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dotýka</a:t>
            </a:r>
            <a:r>
              <a:rPr lang="cs-CZ" dirty="0">
                <a:solidFill>
                  <a:srgbClr val="FFFF00"/>
                </a:solidFill>
              </a:rPr>
              <a:t> aj </a:t>
            </a:r>
            <a:r>
              <a:rPr lang="cs-CZ" dirty="0" err="1">
                <a:solidFill>
                  <a:srgbClr val="FFFF00"/>
                </a:solidFill>
              </a:rPr>
              <a:t>hospodárenia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zväzu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1D2B13-F25D-BAC2-0602-19CE28C7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Od1.7.2023 zmenený SP a </a:t>
            </a:r>
            <a:r>
              <a:rPr lang="sk-SK" dirty="0" err="1"/>
              <a:t>RaPP</a:t>
            </a:r>
            <a:endParaRPr lang="cs-CZ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1E54C1-CBE4-EA45-2E76-E2B58F14F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ŠTK upozorňuje, že v 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súťažnom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stretnutí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vo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vekovej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kategórii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mužov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môže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od nového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súťažného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ročníka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2023/24 družstvo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striedať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:</a:t>
            </a:r>
          </a:p>
          <a:p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najviac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5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hráčov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</a:t>
            </a:r>
          </a:p>
          <a:p>
            <a:endParaRPr lang="cs-CZ" b="1" i="0" dirty="0">
              <a:solidFill>
                <a:srgbClr val="FFFF00"/>
              </a:solidFill>
              <a:effectLst/>
              <a:latin typeface="pt-serif-pro"/>
            </a:endParaRPr>
          </a:p>
          <a:p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v </a:t>
            </a:r>
            <a:r>
              <a:rPr lang="cs-CZ" b="1" i="0" u="sng" dirty="0">
                <a:solidFill>
                  <a:srgbClr val="FFFF00"/>
                </a:solidFill>
                <a:effectLst/>
                <a:latin typeface="pt-serif-pro"/>
              </a:rPr>
              <a:t>TROCH PRERUŠENIACH HRY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, </a:t>
            </a:r>
          </a:p>
          <a:p>
            <a:endParaRPr lang="cs-CZ" b="1" i="0" dirty="0">
              <a:solidFill>
                <a:srgbClr val="FFFF00"/>
              </a:solidFill>
              <a:effectLst/>
              <a:latin typeface="pt-serif-pro"/>
            </a:endParaRPr>
          </a:p>
          <a:p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do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ktorých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sa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ako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prerušenie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nepočíta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vystriedanie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v 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polčasovej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FF00"/>
                </a:solidFill>
                <a:effectLst/>
                <a:latin typeface="pt-serif-pro"/>
              </a:rPr>
              <a:t>prestávke</a:t>
            </a:r>
            <a:r>
              <a:rPr lang="cs-CZ" b="1" i="0" dirty="0">
                <a:solidFill>
                  <a:srgbClr val="FFFF00"/>
                </a:solidFill>
                <a:effectLst/>
                <a:latin typeface="pt-serif-pro"/>
              </a:rPr>
              <a:t>.</a:t>
            </a:r>
          </a:p>
          <a:p>
            <a:r>
              <a:rPr lang="cs-CZ" b="1" i="0" dirty="0">
                <a:solidFill>
                  <a:srgbClr val="FF0000"/>
                </a:solidFill>
                <a:effectLst/>
                <a:latin typeface="pt-serif-pro"/>
              </a:rPr>
              <a:t>Za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pt-serif-pro"/>
              </a:rPr>
              <a:t>porušenie</a:t>
            </a:r>
            <a:r>
              <a:rPr lang="cs-CZ" b="1" i="0" dirty="0">
                <a:solidFill>
                  <a:srgbClr val="FF0000"/>
                </a:solidFill>
                <a:effectLst/>
                <a:latin typeface="pt-serif-pro"/>
              </a:rPr>
              <a:t> počtu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pt-serif-pro"/>
              </a:rPr>
              <a:t>striedajúcich</a:t>
            </a:r>
            <a:r>
              <a:rPr lang="cs-CZ" b="1" i="0" dirty="0">
                <a:solidFill>
                  <a:srgbClr val="FF00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pt-serif-pro"/>
              </a:rPr>
              <a:t>hráčov</a:t>
            </a:r>
            <a:r>
              <a:rPr lang="cs-CZ" b="1" i="0" dirty="0">
                <a:solidFill>
                  <a:srgbClr val="FF0000"/>
                </a:solidFill>
                <a:effectLst/>
                <a:latin typeface="pt-serif-pro"/>
              </a:rPr>
              <a:t> a počtu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pt-serif-pro"/>
              </a:rPr>
              <a:t>prerušení</a:t>
            </a:r>
            <a:r>
              <a:rPr lang="cs-CZ" b="1" i="0" dirty="0">
                <a:solidFill>
                  <a:srgbClr val="FF00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pt-serif-pro"/>
              </a:rPr>
              <a:t>pri</a:t>
            </a:r>
            <a:r>
              <a:rPr lang="cs-CZ" b="1" i="0" dirty="0">
                <a:solidFill>
                  <a:srgbClr val="FF00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pt-serif-pro"/>
              </a:rPr>
              <a:t>striedaní</a:t>
            </a:r>
            <a:r>
              <a:rPr lang="cs-CZ" b="1" i="0" dirty="0">
                <a:solidFill>
                  <a:srgbClr val="FF0000"/>
                </a:solidFill>
                <a:effectLst/>
                <a:latin typeface="pt-serif-pro"/>
              </a:rPr>
              <a:t> je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pt-serif-pro"/>
              </a:rPr>
              <a:t>riešené</a:t>
            </a:r>
            <a:r>
              <a:rPr lang="cs-CZ" b="1" i="0" dirty="0">
                <a:solidFill>
                  <a:srgbClr val="FF00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pt-serif-pro"/>
              </a:rPr>
              <a:t>herným</a:t>
            </a:r>
            <a:r>
              <a:rPr lang="cs-CZ" b="1" i="0" dirty="0">
                <a:solidFill>
                  <a:srgbClr val="FF0000"/>
                </a:solidFill>
                <a:effectLst/>
                <a:latin typeface="pt-serif-pro"/>
              </a:rPr>
              <a:t>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pt-serif-pro"/>
              </a:rPr>
              <a:t>dôsledkom</a:t>
            </a:r>
            <a:r>
              <a:rPr lang="cs-CZ" b="1" i="0" dirty="0">
                <a:solidFill>
                  <a:srgbClr val="FF0000"/>
                </a:solidFill>
                <a:effectLst/>
                <a:latin typeface="pt-serif-pro"/>
              </a:rPr>
              <a:t> –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pt-serif-pro"/>
              </a:rPr>
              <a:t>kontumáciou</a:t>
            </a:r>
            <a:r>
              <a:rPr lang="cs-CZ" b="1" i="0" dirty="0">
                <a:solidFill>
                  <a:srgbClr val="FF0000"/>
                </a:solidFill>
                <a:effectLst/>
                <a:latin typeface="pt-serif-pro"/>
              </a:rPr>
              <a:t>.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9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1879E2-AC1B-47CE-AB25-D5980CFE7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rapp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20B59D-6C21-FBC3-BAC2-6DC4E6E63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PRESTUP od 1.7. do 21.7.  - bez súhlasu matričného klubu</a:t>
            </a:r>
          </a:p>
          <a:p>
            <a:r>
              <a:rPr lang="sk-SK" dirty="0"/>
              <a:t>PRESTUP od 22.7. do 30.9. – len so súhlasom matričného klubu</a:t>
            </a:r>
          </a:p>
          <a:p>
            <a:endParaRPr lang="sk-SK" dirty="0"/>
          </a:p>
          <a:p>
            <a:r>
              <a:rPr lang="sk-SK" dirty="0"/>
              <a:t>PRESTUPY S OBMEDZENÍM (HOSŤOVANIA) od 1.7. do 30.9.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647949"/>
      </p:ext>
    </p:extLst>
  </p:cSld>
  <p:clrMapOvr>
    <a:masterClrMapping/>
  </p:clrMapOvr>
</p:sld>
</file>

<file path=ppt/theme/theme1.xml><?xml version="1.0" encoding="utf-8"?>
<a:theme xmlns:a="http://schemas.openxmlformats.org/drawingml/2006/main" name="Dymová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TM04033937[[fn=Výpary]]</Template>
  <TotalTime>962</TotalTime>
  <Words>1813</Words>
  <Application>Microsoft Office PowerPoint</Application>
  <PresentationFormat>Szélesvásznú</PresentationFormat>
  <Paragraphs>538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pt-serif-pro</vt:lpstr>
      <vt:lpstr>Tahoma</vt:lpstr>
      <vt:lpstr>Dymová stopa</vt:lpstr>
      <vt:lpstr>Konferencia ObFZ Dunajská Streda</vt:lpstr>
      <vt:lpstr>PowerPoint-bemutató</vt:lpstr>
      <vt:lpstr>Menovanie skrutátorov a overovateľov zápisnice, schvaľovanie pracovných komisií konferencie </vt:lpstr>
      <vt:lpstr>PowerPoint-bemutató</vt:lpstr>
      <vt:lpstr>SCHVÁLENIE PROGRAMU </vt:lpstr>
      <vt:lpstr>Slovenský futbalový zväz  </vt:lpstr>
      <vt:lpstr>členské</vt:lpstr>
      <vt:lpstr>Od1.7.2023 zmenený SP a RaPP</vt:lpstr>
      <vt:lpstr>rapp</vt:lpstr>
      <vt:lpstr>Západoslovenský futbalový zväz  </vt:lpstr>
      <vt:lpstr>HT o pohár predsedu ZsFZ</vt:lpstr>
      <vt:lpstr>ObFZ Dunajská streda</vt:lpstr>
      <vt:lpstr>Odborné komisie</vt:lpstr>
      <vt:lpstr>Správa predsedu</vt:lpstr>
      <vt:lpstr>Odborná spôsobilosť – delegát zväzu</vt:lpstr>
      <vt:lpstr>Odborná spôsobilosť tréneri</vt:lpstr>
      <vt:lpstr>PowerPoint-bemutató</vt:lpstr>
      <vt:lpstr>Umiestnenie našich družstiev 2022/2023</vt:lpstr>
      <vt:lpstr>Mládež – úspechy výberov   </vt:lpstr>
      <vt:lpstr>Odovzdávanie ocenení</vt:lpstr>
      <vt:lpstr>Najlepší strelci</vt:lpstr>
      <vt:lpstr>Neprevzané ocenenia</vt:lpstr>
      <vt:lpstr>Informácia o plnení rozpočtu ObFZ Dunajská Streda za rok 2023 </vt:lpstr>
      <vt:lpstr>Informácia o postupujúcich a zostupujúcich súťažného ročníka 2022/2023 </vt:lpstr>
      <vt:lpstr>Informácie o pridelených žrebovacích číslACH </vt:lpstr>
      <vt:lpstr> </vt:lpstr>
      <vt:lpstr>PowerPoint-bemutató</vt:lpstr>
      <vt:lpstr>InformÁcie o pridelených Žrebovacích ČíslACH</vt:lpstr>
      <vt:lpstr>Diskusia </vt:lpstr>
      <vt:lpstr>Informácia o uzneseniach prijatých konferenciou </vt:lpstr>
      <vt:lpstr>Záver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Konferencia ObFZ Dunajská Streda</dc:title>
  <dc:creator>Dun. Streda ObFZ</dc:creator>
  <cp:lastModifiedBy>Ludovit Szerencses</cp:lastModifiedBy>
  <cp:revision>30</cp:revision>
  <cp:lastPrinted>2022-07-08T07:39:52Z</cp:lastPrinted>
  <dcterms:created xsi:type="dcterms:W3CDTF">2018-06-04T12:49:20Z</dcterms:created>
  <dcterms:modified xsi:type="dcterms:W3CDTF">2023-07-11T14:13:33Z</dcterms:modified>
</cp:coreProperties>
</file>