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57" r:id="rId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400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2438400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2438400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2438400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2438400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2438400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2438400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2438400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2438400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169" name="Shape 16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/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8000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8000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8000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8000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8000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8000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8000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8000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8000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Náz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 a dátum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 a dátum</a:t>
            </a:r>
          </a:p>
        </p:txBody>
      </p:sp>
      <p:sp>
        <p:nvSpPr>
          <p:cNvPr id="12" name="Názov prezentáci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Názov prezentácie</a:t>
            </a:r>
          </a:p>
        </p:txBody>
      </p:sp>
      <p:sp>
        <p:nvSpPr>
          <p:cNvPr id="13" name="Text úrovne 1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Podnadpis prezentácie</a:t>
            </a:r>
          </a:p>
          <a:p>
            <a:pPr lvl="1"/>
          </a:p>
          <a:p>
            <a:pPr lvl="2"/>
          </a:p>
          <a:p>
            <a:pPr lvl="3"/>
          </a:p>
          <a:p>
            <a:pPr lvl="4"/>
          </a:p>
        </p:txBody>
      </p:sp>
      <p:sp>
        <p:nvSpPr>
          <p:cNvPr id="14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n náz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Názov snímky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Názov snímky</a:t>
            </a:r>
          </a:p>
        </p:txBody>
      </p:sp>
      <p:sp>
        <p:nvSpPr>
          <p:cNvPr id="100" name="Podnadpis snímky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Podnadpis snímky</a:t>
            </a:r>
          </a:p>
        </p:txBody>
      </p:sp>
      <p:sp>
        <p:nvSpPr>
          <p:cNvPr id="101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Názov programu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Názov programu</a:t>
            </a:r>
          </a:p>
        </p:txBody>
      </p:sp>
      <p:sp>
        <p:nvSpPr>
          <p:cNvPr id="109" name="Podnadpis programu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Podnadpis programu</a:t>
            </a:r>
          </a:p>
        </p:txBody>
      </p:sp>
      <p:sp>
        <p:nvSpPr>
          <p:cNvPr id="110" name="Text úrovne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Body programu</a:t>
            </a:r>
          </a:p>
          <a:p>
            <a:pPr lvl="1"/>
          </a:p>
          <a:p>
            <a:pPr lvl="2"/>
          </a:p>
          <a:p>
            <a:pPr lvl="3"/>
          </a:p>
          <a:p>
            <a:pPr lvl="4"/>
          </a:p>
        </p:txBody>
      </p:sp>
      <p:sp>
        <p:nvSpPr>
          <p:cNvPr id="111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yhláse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 úrovne 1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Vyhlásenie</a:t>
            </a:r>
          </a:p>
          <a:p>
            <a:pPr lvl="1"/>
          </a:p>
          <a:p>
            <a:pPr lvl="2"/>
          </a:p>
          <a:p>
            <a:pPr lvl="3"/>
          </a:p>
          <a:p>
            <a:pPr lvl="4"/>
          </a:p>
        </p:txBody>
      </p:sp>
      <p:sp>
        <p:nvSpPr>
          <p:cNvPr id="119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ôležitý f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 úrovne 1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100 %</a:t>
            </a:r>
          </a:p>
          <a:p>
            <a:pPr lvl="1"/>
          </a:p>
          <a:p>
            <a:pPr lvl="2"/>
          </a:p>
          <a:p>
            <a:pPr lvl="3"/>
          </a:p>
          <a:p>
            <a:pPr lvl="4"/>
          </a:p>
        </p:txBody>
      </p:sp>
      <p:sp>
        <p:nvSpPr>
          <p:cNvPr id="127" name="Informácia k faktu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Informácia k faktu</a:t>
            </a:r>
          </a:p>
        </p:txBody>
      </p:sp>
      <p:sp>
        <p:nvSpPr>
          <p:cNvPr id="128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Zdroj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Zdroj</a:t>
            </a:r>
          </a:p>
        </p:txBody>
      </p:sp>
      <p:sp>
        <p:nvSpPr>
          <p:cNvPr id="136" name="Text úrovne 1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810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810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810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810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810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„Významný citát“</a:t>
            </a:r>
          </a:p>
          <a:p>
            <a:pPr lvl="1"/>
          </a:p>
          <a:p>
            <a:pPr lvl="2"/>
          </a:p>
          <a:p>
            <a:pPr lvl="3"/>
          </a:p>
          <a:p>
            <a:pPr lvl="4"/>
          </a:p>
        </p:txBody>
      </p:sp>
      <p:sp>
        <p:nvSpPr>
          <p:cNvPr id="137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ky –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ohľad zospodu na fasádu modernej budovy pokrytej hliníkovými diskmi na pozadí čistej modrej oblohy"/>
          <p:cNvSpPr/>
          <p:nvPr>
            <p:ph type="pic" sz="quarter" idx="21"/>
          </p:nvPr>
        </p:nvSpPr>
        <p:spPr>
          <a:xfrm>
            <a:off x="15417800" y="1270000"/>
            <a:ext cx="8144934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/>
        </p:txBody>
      </p:sp>
      <p:sp>
        <p:nvSpPr>
          <p:cNvPr id="145" name="Pohľad zospodu na modernú zakrivenú budovu pod zamračenou oblohou"/>
          <p:cNvSpPr/>
          <p:nvPr>
            <p:ph type="pic" sz="quarter" idx="22"/>
          </p:nvPr>
        </p:nvSpPr>
        <p:spPr>
          <a:xfrm>
            <a:off x="15443200" y="7086600"/>
            <a:ext cx="8138580" cy="5422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/>
        </p:txBody>
      </p:sp>
      <p:sp>
        <p:nvSpPr>
          <p:cNvPr id="146" name="Pohľad zvnútra modernej bielej budovy so sklenými panelmi na jasnú a čiastočne zamračenú oblohu"/>
          <p:cNvSpPr/>
          <p:nvPr>
            <p:ph type="pic" idx="23"/>
          </p:nvPr>
        </p:nvSpPr>
        <p:spPr>
          <a:xfrm>
            <a:off x="-124635" y="1270000"/>
            <a:ext cx="16840169" cy="112437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/>
        </p:txBody>
      </p:sp>
      <p:sp>
        <p:nvSpPr>
          <p:cNvPr id="147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ka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ohľad zospodu na vežu Bordž-e ázádí v iránskom Teheráne na pozadí čistej jasnej oblohy"/>
          <p:cNvSpPr/>
          <p:nvPr>
            <p:ph type="pic" idx="21"/>
          </p:nvPr>
        </p:nvSpPr>
        <p:spPr>
          <a:xfrm>
            <a:off x="0" y="-1282700"/>
            <a:ext cx="24384000" cy="162814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/>
        </p:txBody>
      </p:sp>
      <p:sp>
        <p:nvSpPr>
          <p:cNvPr id="155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ov a fotka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ohľad zvnútra kamennej konštrukcie na hviezdy a čistú modrú oblohu"/>
          <p:cNvSpPr/>
          <p:nvPr>
            <p:ph type="pic" idx="21"/>
          </p:nvPr>
        </p:nvSpPr>
        <p:spPr>
          <a:xfrm>
            <a:off x="0" y="-1270000"/>
            <a:ext cx="24384000" cy="162729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/>
        </p:txBody>
      </p:sp>
      <p:sp>
        <p:nvSpPr>
          <p:cNvPr id="22" name="Názov prezentáci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Názov prezentácie</a:t>
            </a:r>
          </a:p>
        </p:txBody>
      </p:sp>
      <p:sp>
        <p:nvSpPr>
          <p:cNvPr id="23" name="Autor a dátum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 a dátum</a:t>
            </a:r>
          </a:p>
        </p:txBody>
      </p:sp>
      <p:sp>
        <p:nvSpPr>
          <p:cNvPr id="24" name="Text úrovne 1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Podnadpis prezentácie</a:t>
            </a:r>
          </a:p>
          <a:p>
            <a:pPr lvl="1"/>
          </a:p>
          <a:p>
            <a:pPr lvl="2"/>
          </a:p>
          <a:p>
            <a:pPr lvl="3"/>
          </a:p>
          <a:p>
            <a:pPr lvl="4"/>
          </a:p>
        </p:txBody>
      </p:sp>
      <p:sp>
        <p:nvSpPr>
          <p:cNvPr id="25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ov a alternatívna 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Moderná biela budova so sklenými panelmi na pozadí čistej modrej oblohy"/>
          <p:cNvSpPr/>
          <p:nvPr>
            <p:ph type="pic" idx="21"/>
          </p:nvPr>
        </p:nvSpPr>
        <p:spPr>
          <a:xfrm>
            <a:off x="9271000" y="1270000"/>
            <a:ext cx="167640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/>
        </p:txBody>
      </p:sp>
      <p:sp>
        <p:nvSpPr>
          <p:cNvPr id="33" name="Názov snímky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Názov snímky</a:t>
            </a:r>
          </a:p>
        </p:txBody>
      </p:sp>
      <p:sp>
        <p:nvSpPr>
          <p:cNvPr id="34" name="Text úrovne 1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Podnadpis snímky</a:t>
            </a:r>
          </a:p>
          <a:p>
            <a:pPr lvl="1"/>
          </a:p>
          <a:p>
            <a:pPr lvl="2"/>
          </a:p>
          <a:p>
            <a:pPr lvl="3"/>
          </a:p>
          <a:p>
            <a:pPr lvl="4"/>
          </a:p>
        </p:txBody>
      </p:sp>
      <p:sp>
        <p:nvSpPr>
          <p:cNvPr id="35" name="Číslo snímky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Názov snímky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Názov snímky</a:t>
            </a:r>
          </a:p>
        </p:txBody>
      </p:sp>
      <p:sp>
        <p:nvSpPr>
          <p:cNvPr id="43" name="Podnadpis snímky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Podnadpis snímky</a:t>
            </a:r>
          </a:p>
        </p:txBody>
      </p:sp>
      <p:sp>
        <p:nvSpPr>
          <p:cNvPr id="44" name="Text úrovne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odrážky na snímke</a:t>
            </a:r>
          </a:p>
          <a:p>
            <a:pPr lvl="1"/>
          </a:p>
          <a:p>
            <a:pPr lvl="2"/>
          </a:p>
          <a:p>
            <a:pPr lvl="3"/>
          </a:p>
          <a:p>
            <a:pPr lvl="4"/>
          </a:p>
        </p:txBody>
      </p:sp>
      <p:sp>
        <p:nvSpPr>
          <p:cNvPr id="45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 úrovne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 odrážky na snímke</a:t>
            </a:r>
          </a:p>
          <a:p>
            <a:pPr lvl="1"/>
          </a:p>
          <a:p>
            <a:pPr lvl="2"/>
          </a:p>
          <a:p>
            <a:pPr lvl="3"/>
          </a:p>
          <a:p>
            <a:pPr lvl="4"/>
          </a:p>
        </p:txBody>
      </p:sp>
      <p:sp>
        <p:nvSpPr>
          <p:cNvPr id="53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, odrážky a 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odnadpis snímky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Podnadpis snímky</a:t>
            </a:r>
          </a:p>
        </p:txBody>
      </p:sp>
      <p:sp>
        <p:nvSpPr>
          <p:cNvPr id="61" name="Text úrovne 1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 odrážky na snímke</a:t>
            </a:r>
          </a:p>
          <a:p>
            <a:pPr lvl="1"/>
          </a:p>
          <a:p>
            <a:pPr lvl="2"/>
          </a:p>
          <a:p>
            <a:pPr lvl="3"/>
          </a:p>
          <a:p>
            <a:pPr lvl="4"/>
          </a:p>
        </p:txBody>
      </p:sp>
      <p:sp>
        <p:nvSpPr>
          <p:cNvPr id="62" name="Malá časť moderného mosta v meste Čching-tao v čínskej provincii Šan-tung s čiastočne zamračenou oblohou"/>
          <p:cNvSpPr/>
          <p:nvPr>
            <p:ph type="pic" idx="22"/>
          </p:nvPr>
        </p:nvSpPr>
        <p:spPr>
          <a:xfrm>
            <a:off x="9271000" y="1263848"/>
            <a:ext cx="16773843" cy="111882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/>
        </p:txBody>
      </p:sp>
      <p:sp>
        <p:nvSpPr>
          <p:cNvPr id="63" name="Názov snímky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Názov snímky</a:t>
            </a:r>
          </a:p>
        </p:txBody>
      </p:sp>
      <p:sp>
        <p:nvSpPr>
          <p:cNvPr id="64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, odrážky a malé živé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odnadpis snímky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Podnadpis snímky</a:t>
            </a:r>
          </a:p>
        </p:txBody>
      </p:sp>
      <p:sp>
        <p:nvSpPr>
          <p:cNvPr id="72" name="Text úrovne 1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 odrážky na snímke</a:t>
            </a:r>
          </a:p>
          <a:p>
            <a:pPr lvl="1"/>
          </a:p>
          <a:p>
            <a:pPr lvl="2"/>
          </a:p>
          <a:p>
            <a:pPr lvl="3"/>
          </a:p>
          <a:p>
            <a:pPr lvl="4"/>
          </a:p>
        </p:txBody>
      </p:sp>
      <p:sp>
        <p:nvSpPr>
          <p:cNvPr id="73" name="Názov snímky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Názov snímky</a:t>
            </a:r>
          </a:p>
        </p:txBody>
      </p:sp>
      <p:sp>
        <p:nvSpPr>
          <p:cNvPr id="74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, odrážky a veľké živé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odnadpis snímky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Podnadpis snímky</a:t>
            </a:r>
          </a:p>
        </p:txBody>
      </p:sp>
      <p:sp>
        <p:nvSpPr>
          <p:cNvPr id="82" name="Text úrovne 1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 odrážky na snímke</a:t>
            </a:r>
          </a:p>
          <a:p>
            <a:pPr lvl="1"/>
          </a:p>
          <a:p>
            <a:pPr lvl="2"/>
          </a:p>
          <a:p>
            <a:pPr lvl="3"/>
          </a:p>
          <a:p>
            <a:pPr lvl="4"/>
          </a:p>
        </p:txBody>
      </p:sp>
      <p:sp>
        <p:nvSpPr>
          <p:cNvPr id="83" name="Názov snímky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Názov snímky</a:t>
            </a:r>
          </a:p>
        </p:txBody>
      </p:sp>
      <p:sp>
        <p:nvSpPr>
          <p:cNvPr id="84" name="Číslo snímky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kc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Názov sekci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Názov sekcie</a:t>
            </a:r>
          </a:p>
        </p:txBody>
      </p:sp>
      <p:sp>
        <p:nvSpPr>
          <p:cNvPr id="92" name="Číslo snímky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image" Target="../media/image1.png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ázov snímky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normAutofit/>
          </a:bodyPr>
          <a:lstStyle/>
          <a:p>
            <a:r>
              <a:t>Názov snímky</a:t>
            </a:r>
          </a:p>
        </p:txBody>
      </p:sp>
      <p:sp>
        <p:nvSpPr>
          <p:cNvPr id="3" name="Text úrovne 1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normAutofit/>
          </a:bodyPr>
          <a:lstStyle/>
          <a:p>
            <a:r>
              <a:t>Text odrážky na snímke</a:t>
            </a:r>
          </a:p>
          <a:p>
            <a:pPr lvl="1"/>
          </a:p>
          <a:p>
            <a:pPr lvl="2"/>
          </a:p>
          <a:p>
            <a:pPr lvl="3"/>
          </a:p>
          <a:p>
            <a:pPr lvl="4"/>
          </a:p>
        </p:txBody>
      </p:sp>
      <p:sp>
        <p:nvSpPr>
          <p:cNvPr id="4" name="Číslo snímky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fld id="{86CB4B4D-7CA3-9044-876B-883B54F8677D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l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400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400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400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400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400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400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400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400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400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5.10.2024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5.10.2024</a:t>
            </a:r>
          </a:p>
        </p:txBody>
      </p:sp>
      <p:sp>
        <p:nvSpPr>
          <p:cNvPr id="172" name="Mgr. Július Gális…"/>
          <p:cNvSpPr txBox="1"/>
          <p:nvPr>
            <p:ph type="ctrTitle"/>
          </p:nvPr>
        </p:nvSpPr>
        <p:spPr>
          <a:xfrm>
            <a:off x="1206498" y="1437545"/>
            <a:ext cx="21085429" cy="1534109"/>
          </a:xfrm>
          <a:prstGeom prst="rect">
            <a:avLst/>
          </a:prstGeom>
        </p:spPr>
        <p:txBody>
          <a:bodyPr/>
          <a:lstStyle/>
          <a:p>
            <a:pPr defTabSz="2292350">
              <a:defRPr sz="5170" spc="-103"/>
            </a:pPr>
            <a:r>
              <a:t>Mgr. Július Gális</a:t>
            </a:r>
          </a:p>
          <a:p>
            <a:pPr defTabSz="2292350">
              <a:defRPr sz="5170" spc="-103"/>
            </a:pPr>
            <a:r>
              <a:t>kandidát na </a:t>
            </a:r>
            <a:r>
              <a:t>viceprezidenta SPF pre plávanie</a:t>
            </a:r>
            <a:r>
              <a:t> </a:t>
            </a:r>
          </a:p>
        </p:txBody>
      </p:sp>
      <p:sp>
        <p:nvSpPr>
          <p:cNvPr id="173" name="Vyštudoval som FTVŠ - telesná výchova špecializácia plávanie - 1994, popri trénerskej práci…"/>
          <p:cNvSpPr txBox="1"/>
          <p:nvPr>
            <p:ph type="subTitle" idx="1"/>
          </p:nvPr>
        </p:nvSpPr>
        <p:spPr>
          <a:xfrm>
            <a:off x="364986" y="4034130"/>
            <a:ext cx="23654028" cy="8230471"/>
          </a:xfrm>
          <a:prstGeom prst="rect">
            <a:avLst/>
          </a:prstGeom>
        </p:spPr>
        <p:txBody>
          <a:bodyPr/>
          <a:lstStyle/>
          <a:p>
            <a:pPr defTabSz="520065">
              <a:defRPr sz="3845"/>
            </a:pPr>
            <a:r>
              <a:t>Vyštudoval som FTVŠ - telesná výchova špecializácia plávanie - 1994, popri trénerskej práci</a:t>
            </a:r>
          </a:p>
          <a:p>
            <a:pPr defTabSz="520065">
              <a:defRPr sz="3845"/>
            </a:pPr>
          </a:p>
          <a:p>
            <a:pPr defTabSz="520065">
              <a:defRPr sz="3845"/>
            </a:pPr>
            <a:r>
              <a:t>Absolvent športových tried v Prievidzi a športového gymnázia v Trenčíne</a:t>
            </a:r>
          </a:p>
          <a:p>
            <a:pPr defTabSz="520065">
              <a:defRPr sz="3845"/>
            </a:pPr>
          </a:p>
          <a:p>
            <a:pPr defTabSz="520065">
              <a:defRPr sz="3845"/>
            </a:pPr>
            <a:r>
              <a:t>Tréner plávania od r. 1986 v Slovan Bojnice ( MPK Prievidza ) do roku 2004</a:t>
            </a:r>
          </a:p>
          <a:p>
            <a:pPr defTabSz="520065">
              <a:defRPr sz="3845"/>
            </a:pPr>
          </a:p>
          <a:p>
            <a:pPr defTabSz="520065">
              <a:defRPr sz="3845"/>
            </a:pPr>
            <a:r>
              <a:t>Predseda komisie vrcholového športu pri SPF v rokoch 1998 - 2004</a:t>
            </a:r>
          </a:p>
          <a:p>
            <a:pPr defTabSz="520065">
              <a:defRPr sz="3845"/>
            </a:pPr>
          </a:p>
          <a:p>
            <a:pPr defTabSz="520065">
              <a:defRPr sz="3845"/>
            </a:pPr>
            <a:r>
              <a:t>2004 - 2020 som pôsobil v rôznych manažérských a riadiacich funkciách v súkromnom sektore </a:t>
            </a:r>
          </a:p>
          <a:p>
            <a:pPr defTabSz="520065">
              <a:defRPr sz="3845"/>
            </a:pPr>
          </a:p>
          <a:p>
            <a:pPr defTabSz="520065">
              <a:defRPr sz="3845"/>
            </a:pPr>
            <a:r>
              <a:t>V súčastnosti som predsedom a trénerom MPK Prievidza</a:t>
            </a:r>
          </a:p>
          <a:p>
            <a:pPr defTabSz="520065">
              <a:defRPr sz="3465"/>
            </a:pPr>
          </a:p>
          <a:p>
            <a:pPr defTabSz="520065">
              <a:defRPr sz="3465"/>
            </a:p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5.10.2024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5.10.2024</a:t>
            </a:r>
          </a:p>
        </p:txBody>
      </p:sp>
      <p:sp>
        <p:nvSpPr>
          <p:cNvPr id="176" name="Mgr. Július Gális…"/>
          <p:cNvSpPr txBox="1"/>
          <p:nvPr>
            <p:ph type="ctrTitle"/>
          </p:nvPr>
        </p:nvSpPr>
        <p:spPr>
          <a:xfrm>
            <a:off x="1206498" y="1437545"/>
            <a:ext cx="21085429" cy="1534109"/>
          </a:xfrm>
          <a:prstGeom prst="rect">
            <a:avLst/>
          </a:prstGeom>
        </p:spPr>
        <p:txBody>
          <a:bodyPr/>
          <a:lstStyle/>
          <a:p>
            <a:pPr defTabSz="2292350">
              <a:defRPr sz="5170" spc="-103"/>
            </a:pPr>
            <a:r>
              <a:t>Mgr. Július Gális</a:t>
            </a:r>
          </a:p>
          <a:p>
            <a:pPr defTabSz="2292350">
              <a:defRPr sz="5170" spc="-103"/>
            </a:pPr>
            <a:r>
              <a:t>kandidát na </a:t>
            </a:r>
            <a:r>
              <a:t>viceprezidenta SPF pre plávanie</a:t>
            </a:r>
            <a:r>
              <a:t> </a:t>
            </a:r>
          </a:p>
        </p:txBody>
      </p:sp>
      <p:sp>
        <p:nvSpPr>
          <p:cNvPr id="177" name="V spolupráci s kandidujúcim tímom vypracovať Strategický plán rozvoja plaveckých športov na roky 2024-2032…"/>
          <p:cNvSpPr txBox="1"/>
          <p:nvPr>
            <p:ph type="subTitle" idx="1"/>
          </p:nvPr>
        </p:nvSpPr>
        <p:spPr>
          <a:xfrm>
            <a:off x="282741" y="3787156"/>
            <a:ext cx="23654029" cy="8230471"/>
          </a:xfrm>
          <a:prstGeom prst="rect">
            <a:avLst/>
          </a:prstGeom>
        </p:spPr>
        <p:txBody>
          <a:bodyPr/>
          <a:lstStyle/>
          <a:p>
            <a:pPr defTabSz="693420">
              <a:defRPr sz="4620"/>
            </a:pPr>
            <a:r>
              <a:t>V spolupráci s kandidujúcim tímom vypracovať Strategický plán rozvoja plaveckých športov na roky 2024-2032</a:t>
            </a:r>
          </a:p>
          <a:p>
            <a:pPr defTabSz="914400">
              <a:tabLst>
                <a:tab pos="292100" algn="l"/>
                <a:tab pos="596900" algn="l"/>
                <a:tab pos="889000" algn="l"/>
                <a:tab pos="1193800" algn="l"/>
                <a:tab pos="1485900" algn="l"/>
                <a:tab pos="1790700" algn="l"/>
                <a:tab pos="2082800" algn="l"/>
                <a:tab pos="2387600" algn="l"/>
                <a:tab pos="2679700" algn="l"/>
                <a:tab pos="2984500" algn="l"/>
                <a:tab pos="3276600" algn="l"/>
                <a:tab pos="3581400" algn="l"/>
              </a:tabLst>
              <a:defRPr sz="3385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pPr>
          </a:p>
          <a:p>
            <a:pPr defTabSz="914400">
              <a:tabLst>
                <a:tab pos="292100" algn="l"/>
                <a:tab pos="596900" algn="l"/>
                <a:tab pos="889000" algn="l"/>
                <a:tab pos="1193800" algn="l"/>
                <a:tab pos="1485900" algn="l"/>
                <a:tab pos="1790700" algn="l"/>
                <a:tab pos="2082800" algn="l"/>
                <a:tab pos="2387600" algn="l"/>
                <a:tab pos="2679700" algn="l"/>
                <a:tab pos="2984500" algn="l"/>
                <a:tab pos="3276600" algn="l"/>
                <a:tab pos="3581400" algn="l"/>
              </a:tabLst>
              <a:defRPr sz="5740">
                <a:solidFill>
                  <a:srgbClr val="0433FF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defRPr>
            </a:pPr>
            <a:r>
              <a:t>Spolupráca a tímová práca</a:t>
            </a:r>
          </a:p>
          <a:p>
            <a:pPr defTabSz="693420">
              <a:defRPr sz="4620"/>
            </a:pPr>
            <a:r>
              <a:t>- vykreovanie novej sekcie a odborných komisíí v spolupráci s oblasťami </a:t>
            </a:r>
          </a:p>
          <a:p>
            <a:pPr defTabSz="693420">
              <a:defRPr sz="4620"/>
            </a:pPr>
            <a:r>
              <a:t>- vykreovanie trénersko-metodickej komisie pri sekcii plávania</a:t>
            </a:r>
          </a:p>
          <a:p>
            <a:pPr defTabSz="693420">
              <a:defRPr sz="4620"/>
            </a:pPr>
            <a:r>
              <a:t>- školenia trénerov, rozhodcov, metodika, edukácia, práca s talentovanou mládežou</a:t>
            </a:r>
          </a:p>
          <a:p>
            <a:pPr defTabSz="693420">
              <a:defRPr sz="4620"/>
            </a:pPr>
            <a:r>
              <a:t>- koordinácia činností odborných komisií  </a:t>
            </a:r>
          </a:p>
          <a:p>
            <a:pPr defTabSz="693420">
              <a:defRPr sz="4620"/>
            </a:pPr>
            <a:r>
              <a:t>- koordinácia sekcie s trénermi, klubmi, manažérom reprezentácie</a:t>
            </a:r>
          </a:p>
          <a:p>
            <a:pPr defTabSz="693420">
              <a:defRPr sz="4620"/>
            </a:pPr>
            <a:r>
              <a:t>- podľa možností rozširovať členskú základňu 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33_DynamicLight">
  <a:themeElements>
    <a:clrScheme name="33_Dynamic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3_DynamicLight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3_Dynamic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400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3_DynamicLight">
  <a:themeElements>
    <a:clrScheme name="33_Dynamic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3_DynamicLight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3_Dynamic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400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rgbClr val="FFFFFF"/>
        </a:lnRef>
        <a:fillRef idx="0">
          <a:srgbClr val="FFFFFF"/>
        </a:fillRef>
        <a:effectRef idx="0">
          <a:srgbClr val="FFFFFF"/>
        </a:effectRef>
        <a:fontRef idx="none"/>
      </a: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1079</Words>
  <Application>WPS Presentation</Application>
  <PresentationFormat/>
  <Paragraphs>34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SimSun</vt:lpstr>
      <vt:lpstr>Wingdings</vt:lpstr>
      <vt:lpstr>Helvetica Neue</vt:lpstr>
      <vt:lpstr>Helvetica Neue Medium</vt:lpstr>
      <vt:lpstr>Times New Roman</vt:lpstr>
      <vt:lpstr>Microsoft YaHei</vt:lpstr>
      <vt:lpstr>Arial Unicode MS</vt:lpstr>
      <vt:lpstr>33_DynamicLight</vt:lpstr>
      <vt:lpstr>kandidát na viceprezidenta SPF pre plávanie </vt:lpstr>
      <vt:lpstr>kandidát na viceprezidenta SPF pre plávanie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Mgr. Július Gáliskandidát na viceprezidenta SPF pre plávanie </dc:title>
  <dc:creator/>
  <cp:lastModifiedBy>Yuyana Košťálová</cp:lastModifiedBy>
  <cp:revision>1</cp:revision>
  <dcterms:created xsi:type="dcterms:W3CDTF">2024-10-07T05:22:21Z</dcterms:created>
  <dcterms:modified xsi:type="dcterms:W3CDTF">2024-10-07T05:22:21Z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606CB885568641BD84DF925B22B01F9D_13</vt:lpwstr>
  </property>
  <property fmtid="{D5CDD505-2E9C-101B-9397-08002B2CF9AE}" pid="3" name="KSOProductBuildVer">
    <vt:lpwstr>1033-12.2.0.18283</vt:lpwstr>
  </property>
</Properties>
</file>